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284" r:id="rId2"/>
    <p:sldId id="277" r:id="rId3"/>
    <p:sldId id="278" r:id="rId4"/>
    <p:sldId id="280" r:id="rId5"/>
    <p:sldId id="286" r:id="rId6"/>
    <p:sldId id="287" r:id="rId7"/>
    <p:sldId id="283" r:id="rId8"/>
    <p:sldId id="285" r:id="rId9"/>
  </p:sldIdLst>
  <p:sldSz cx="12192000" cy="6858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1pPr>
    <a:lvl2pPr marL="0" marR="0" indent="457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2pPr>
    <a:lvl3pPr marL="0" marR="0" indent="914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3pPr>
    <a:lvl4pPr marL="0" marR="0" indent="1371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4pPr>
    <a:lvl5pPr marL="0" marR="0" indent="18288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5pPr>
    <a:lvl6pPr marL="0" marR="0" indent="22860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6pPr>
    <a:lvl7pPr marL="0" marR="0" indent="2743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7pPr>
    <a:lvl8pPr marL="0" marR="0" indent="3200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8pPr>
    <a:lvl9pPr marL="0" marR="0" indent="3657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47398"/>
    <a:srgbClr val="EBE7EB"/>
    <a:srgbClr val="E9E7EB"/>
    <a:srgbClr val="FEFD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6DFB206-D20F-442E-A8D7-24F51DA23751}" v="1" dt="2023-07-24T06:52:54.727"/>
  </p1510:revLst>
</p1510:revInfo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DD4EA"/>
          </a:solidFill>
        </a:fill>
      </a:tcStyle>
    </a:wholeTbl>
    <a:band2H>
      <a:tcTxStyle/>
      <a:tcStyle>
        <a:tcBdr/>
        <a:fill>
          <a:solidFill>
            <a:srgbClr val="E8EBF5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E0E0E0"/>
          </a:solidFill>
        </a:fill>
      </a:tcStyle>
    </a:wholeTbl>
    <a:band2H>
      <a:tcTxStyle/>
      <a:tcStyle>
        <a:tcBdr/>
        <a:fill>
          <a:solidFill>
            <a:srgbClr val="F0F0F0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4E2CE"/>
          </a:solidFill>
        </a:fill>
      </a:tcStyle>
    </a:wholeTbl>
    <a:band2H>
      <a:tcTxStyle/>
      <a:tcStyle>
        <a:tcBdr/>
        <a:fill>
          <a:solidFill>
            <a:srgbClr val="EBF1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6" d="100"/>
          <a:sy n="86" d="100"/>
        </p:scale>
        <p:origin x="68" y="7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microsoft.com/office/2016/11/relationships/changesInfo" Target="changesInfos/changesInfo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oremiek Lamain" userId="03bb414b8f2b17e4" providerId="LiveId" clId="{C6DFB206-D20F-442E-A8D7-24F51DA23751}"/>
    <pc:docChg chg="addSld delSld modSld">
      <pc:chgData name="Doremiek Lamain" userId="03bb414b8f2b17e4" providerId="LiveId" clId="{C6DFB206-D20F-442E-A8D7-24F51DA23751}" dt="2023-07-24T06:52:57.263" v="2" actId="47"/>
      <pc:docMkLst>
        <pc:docMk/>
      </pc:docMkLst>
      <pc:sldChg chg="del">
        <pc:chgData name="Doremiek Lamain" userId="03bb414b8f2b17e4" providerId="LiveId" clId="{C6DFB206-D20F-442E-A8D7-24F51DA23751}" dt="2023-07-24T06:52:56.704" v="1" actId="47"/>
        <pc:sldMkLst>
          <pc:docMk/>
          <pc:sldMk cId="1134736012" sldId="281"/>
        </pc:sldMkLst>
      </pc:sldChg>
      <pc:sldChg chg="del">
        <pc:chgData name="Doremiek Lamain" userId="03bb414b8f2b17e4" providerId="LiveId" clId="{C6DFB206-D20F-442E-A8D7-24F51DA23751}" dt="2023-07-24T06:52:57.263" v="2" actId="47"/>
        <pc:sldMkLst>
          <pc:docMk/>
          <pc:sldMk cId="2596132611" sldId="282"/>
        </pc:sldMkLst>
      </pc:sldChg>
      <pc:sldChg chg="add">
        <pc:chgData name="Doremiek Lamain" userId="03bb414b8f2b17e4" providerId="LiveId" clId="{C6DFB206-D20F-442E-A8D7-24F51DA23751}" dt="2023-07-24T06:52:54.725" v="0"/>
        <pc:sldMkLst>
          <pc:docMk/>
          <pc:sldMk cId="3725705609" sldId="286"/>
        </pc:sldMkLst>
      </pc:sldChg>
      <pc:sldChg chg="add">
        <pc:chgData name="Doremiek Lamain" userId="03bb414b8f2b17e4" providerId="LiveId" clId="{C6DFB206-D20F-442E-A8D7-24F51DA23751}" dt="2023-07-24T06:52:54.725" v="0"/>
        <pc:sldMkLst>
          <pc:docMk/>
          <pc:sldMk cId="3522249008" sldId="287"/>
        </pc:sldMkLst>
      </pc:sldChg>
    </pc:docChg>
  </pc:docChgLst>
  <pc:docChgLst>
    <pc:chgData name="Doremiek Lamain" userId="03bb414b8f2b17e4" providerId="LiveId" clId="{3B9215CB-888A-40BD-ADCF-C7ADFF884E5F}"/>
    <pc:docChg chg="addSld modSld">
      <pc:chgData name="Doremiek Lamain" userId="03bb414b8f2b17e4" providerId="LiveId" clId="{3B9215CB-888A-40BD-ADCF-C7ADFF884E5F}" dt="2022-03-16T08:40:07.570" v="0"/>
      <pc:docMkLst>
        <pc:docMk/>
      </pc:docMkLst>
      <pc:sldChg chg="add">
        <pc:chgData name="Doremiek Lamain" userId="03bb414b8f2b17e4" providerId="LiveId" clId="{3B9215CB-888A-40BD-ADCF-C7ADFF884E5F}" dt="2022-03-16T08:40:07.570" v="0"/>
        <pc:sldMkLst>
          <pc:docMk/>
          <pc:sldMk cId="4247738011" sldId="262"/>
        </pc:sldMkLst>
      </pc:sldChg>
    </pc:docChg>
  </pc:docChgLst>
  <pc:docChgLst>
    <pc:chgData name="Doremiek Lamain" userId="03bb414b8f2b17e4" providerId="LiveId" clId="{51224B60-D14F-47C7-8604-C34AD08C1E09}"/>
    <pc:docChg chg="modSld">
      <pc:chgData name="Doremiek Lamain" userId="03bb414b8f2b17e4" providerId="LiveId" clId="{51224B60-D14F-47C7-8604-C34AD08C1E09}" dt="2023-04-26T08:18:12.008" v="15" actId="6549"/>
      <pc:docMkLst>
        <pc:docMk/>
      </pc:docMkLst>
      <pc:sldChg chg="modSp mod">
        <pc:chgData name="Doremiek Lamain" userId="03bb414b8f2b17e4" providerId="LiveId" clId="{51224B60-D14F-47C7-8604-C34AD08C1E09}" dt="2023-04-26T08:18:12.008" v="15" actId="6549"/>
        <pc:sldMkLst>
          <pc:docMk/>
          <pc:sldMk cId="3621291867" sldId="285"/>
        </pc:sldMkLst>
        <pc:spChg chg="mod">
          <ac:chgData name="Doremiek Lamain" userId="03bb414b8f2b17e4" providerId="LiveId" clId="{51224B60-D14F-47C7-8604-C34AD08C1E09}" dt="2023-04-26T08:18:12.008" v="15" actId="6549"/>
          <ac:spMkLst>
            <pc:docMk/>
            <pc:sldMk cId="3621291867" sldId="285"/>
            <ac:spMk id="4" creationId="{9638E723-D831-A96E-AA75-1AB849F6C98D}"/>
          </ac:spMkLst>
        </pc:spChg>
      </pc:sldChg>
    </pc:docChg>
  </pc:docChgLst>
  <pc:docChgLst>
    <pc:chgData name="Doremiek Lamain" userId="03bb414b8f2b17e4" providerId="LiveId" clId="{16BA9095-B2C0-442A-AE8B-7019CC31FD00}"/>
    <pc:docChg chg="custSel modSld">
      <pc:chgData name="Doremiek Lamain" userId="03bb414b8f2b17e4" providerId="LiveId" clId="{16BA9095-B2C0-442A-AE8B-7019CC31FD00}" dt="2021-08-04T09:41:51.308" v="4" actId="14100"/>
      <pc:docMkLst>
        <pc:docMk/>
      </pc:docMkLst>
      <pc:sldChg chg="addSp delSp modSp mod delAnim modAnim">
        <pc:chgData name="Doremiek Lamain" userId="03bb414b8f2b17e4" providerId="LiveId" clId="{16BA9095-B2C0-442A-AE8B-7019CC31FD00}" dt="2021-08-04T09:41:51.308" v="4" actId="14100"/>
        <pc:sldMkLst>
          <pc:docMk/>
          <pc:sldMk cId="3245886873" sldId="258"/>
        </pc:sldMkLst>
        <pc:picChg chg="del">
          <ac:chgData name="Doremiek Lamain" userId="03bb414b8f2b17e4" providerId="LiveId" clId="{16BA9095-B2C0-442A-AE8B-7019CC31FD00}" dt="2021-08-04T09:41:31.340" v="0" actId="478"/>
          <ac:picMkLst>
            <pc:docMk/>
            <pc:sldMk cId="3245886873" sldId="258"/>
            <ac:picMk id="4" creationId="{A0FB95C1-9538-4FC2-9172-CB048FEA35CA}"/>
          </ac:picMkLst>
        </pc:picChg>
        <pc:picChg chg="add mod">
          <ac:chgData name="Doremiek Lamain" userId="03bb414b8f2b17e4" providerId="LiveId" clId="{16BA9095-B2C0-442A-AE8B-7019CC31FD00}" dt="2021-08-04T09:41:51.308" v="4" actId="14100"/>
          <ac:picMkLst>
            <pc:docMk/>
            <pc:sldMk cId="3245886873" sldId="258"/>
            <ac:picMk id="5" creationId="{B02E024B-5E42-40F1-85F5-E15F864D05C9}"/>
          </ac:picMkLst>
        </pc:picChg>
      </pc:sldChg>
    </pc:docChg>
  </pc:docChgLst>
  <pc:docChgLst>
    <pc:chgData name="Doremiek Lamain" userId="03bb414b8f2b17e4" providerId="LiveId" clId="{C08B913B-EA78-42FC-A9CB-41E5B4FE6B2A}"/>
    <pc:docChg chg="addSld delSld modSld sldOrd">
      <pc:chgData name="Doremiek Lamain" userId="03bb414b8f2b17e4" providerId="LiveId" clId="{C08B913B-EA78-42FC-A9CB-41E5B4FE6B2A}" dt="2021-06-29T10:36:42.476" v="8"/>
      <pc:docMkLst>
        <pc:docMk/>
      </pc:docMkLst>
      <pc:sldChg chg="del">
        <pc:chgData name="Doremiek Lamain" userId="03bb414b8f2b17e4" providerId="LiveId" clId="{C08B913B-EA78-42FC-A9CB-41E5B4FE6B2A}" dt="2021-06-29T10:19:50.147" v="0" actId="47"/>
        <pc:sldMkLst>
          <pc:docMk/>
          <pc:sldMk cId="160450871" sldId="257"/>
        </pc:sldMkLst>
        <pc:picChg chg="add mod">
          <ac:chgData name="Doremiek Lamain" userId="03bb414b8f2b17e4" providerId="LiveId" clId="{C08B913B-EA78-42FC-A9CB-41E5B4FE6B2A}" dt="2021-06-29T10:20:06.463" v="4" actId="14100"/>
          <ac:picMkLst>
            <pc:docMk/>
            <pc:sldMk cId="160450871" sldId="257"/>
            <ac:picMk id="4" creationId="{C99BFBED-848C-4C4F-AFF6-DF7E04288BB1}"/>
          </ac:picMkLst>
        </pc:picChg>
      </pc:sldChg>
      <pc:sldChg chg="del">
        <pc:chgData name="Doremiek Lamain" userId="03bb414b8f2b17e4" providerId="LiveId" clId="{C08B913B-EA78-42FC-A9CB-41E5B4FE6B2A}" dt="2021-06-29T10:19:50.147" v="0" actId="47"/>
        <pc:sldMkLst>
          <pc:docMk/>
          <pc:sldMk cId="3245886873" sldId="258"/>
        </pc:sldMkLst>
        <pc:picChg chg="add mod">
          <ac:chgData name="Doremiek Lamain" userId="03bb414b8f2b17e4" providerId="LiveId" clId="{C08B913B-EA78-42FC-A9CB-41E5B4FE6B2A}" dt="2021-06-29T10:36:25.588" v="6"/>
          <ac:picMkLst>
            <pc:docMk/>
            <pc:sldMk cId="3245886873" sldId="258"/>
            <ac:picMk id="4" creationId="{A0FB95C1-9538-4FC2-9172-CB048FEA35CA}"/>
          </ac:picMkLst>
        </pc:picChg>
      </pc:sldChg>
      <pc:sldChg chg="del">
        <pc:chgData name="Doremiek Lamain" userId="03bb414b8f2b17e4" providerId="LiveId" clId="{C08B913B-EA78-42FC-A9CB-41E5B4FE6B2A}" dt="2021-06-29T10:19:50.147" v="0" actId="47"/>
        <pc:sldMkLst>
          <pc:docMk/>
          <pc:sldMk cId="843057818" sldId="259"/>
        </pc:sldMkLst>
      </pc:sldChg>
      <pc:sldChg chg="del">
        <pc:chgData name="Doremiek Lamain" userId="03bb414b8f2b17e4" providerId="LiveId" clId="{C08B913B-EA78-42FC-A9CB-41E5B4FE6B2A}" dt="2021-06-29T10:19:50.147" v="0" actId="47"/>
        <pc:sldMkLst>
          <pc:docMk/>
          <pc:sldMk cId="1242626092" sldId="260"/>
        </pc:sldMkLst>
      </pc:sldChg>
      <pc:sldChg chg="del">
        <pc:chgData name="Doremiek Lamain" userId="03bb414b8f2b17e4" providerId="LiveId" clId="{C08B913B-EA78-42FC-A9CB-41E5B4FE6B2A}" dt="2021-06-29T10:19:50.147" v="0" actId="47"/>
        <pc:sldMkLst>
          <pc:docMk/>
          <pc:sldMk cId="0" sldId="261"/>
        </pc:sldMkLst>
      </pc:sldChg>
      <pc:sldChg chg="del">
        <pc:chgData name="Doremiek Lamain" userId="03bb414b8f2b17e4" providerId="LiveId" clId="{C08B913B-EA78-42FC-A9CB-41E5B4FE6B2A}" dt="2021-06-29T10:19:50.147" v="0" actId="47"/>
        <pc:sldMkLst>
          <pc:docMk/>
          <pc:sldMk cId="4247738011" sldId="262"/>
        </pc:sldMkLst>
      </pc:sldChg>
      <pc:sldChg chg="del">
        <pc:chgData name="Doremiek Lamain" userId="03bb414b8f2b17e4" providerId="LiveId" clId="{C08B913B-EA78-42FC-A9CB-41E5B4FE6B2A}" dt="2021-06-29T10:19:50.147" v="0" actId="47"/>
        <pc:sldMkLst>
          <pc:docMk/>
          <pc:sldMk cId="4080436558" sldId="263"/>
        </pc:sldMkLst>
      </pc:sldChg>
      <pc:sldChg chg="del">
        <pc:chgData name="Doremiek Lamain" userId="03bb414b8f2b17e4" providerId="LiveId" clId="{C08B913B-EA78-42FC-A9CB-41E5B4FE6B2A}" dt="2021-06-29T10:19:50.147" v="0" actId="47"/>
        <pc:sldMkLst>
          <pc:docMk/>
          <pc:sldMk cId="2083351248" sldId="264"/>
        </pc:sldMkLst>
      </pc:sldChg>
      <pc:sldMasterChg chg="delSldLayout">
        <pc:chgData name="Doremiek Lamain" userId="03bb414b8f2b17e4" providerId="LiveId" clId="{C08B913B-EA78-42FC-A9CB-41E5B4FE6B2A}" dt="2021-06-29T10:19:50.147" v="0" actId="47"/>
        <pc:sldMasterMkLst>
          <pc:docMk/>
          <pc:sldMasterMk cId="0" sldId="2147483648"/>
        </pc:sldMasterMkLst>
        <pc:sldLayoutChg chg="del">
          <pc:chgData name="Doremiek Lamain" userId="03bb414b8f2b17e4" providerId="LiveId" clId="{C08B913B-EA78-42FC-A9CB-41E5B4FE6B2A}" dt="2021-06-29T10:19:50.147" v="0" actId="47"/>
          <pc:sldLayoutMkLst>
            <pc:docMk/>
            <pc:sldMasterMk cId="0" sldId="2147483648"/>
            <pc:sldLayoutMk cId="0" sldId="2147483655"/>
          </pc:sldLayoutMkLst>
        </pc:sldLayoutChg>
      </pc:sldMasterChg>
    </pc:docChg>
  </pc:docChgLst>
  <pc:docChgLst>
    <pc:chgData name="Doremiek Lamain" userId="03bb414b8f2b17e4" providerId="LiveId" clId="{215FAD21-38D8-4436-B6F8-50BF8EAB9D6D}"/>
    <pc:docChg chg="custSel addSld delSld modSld sldOrd">
      <pc:chgData name="Doremiek Lamain" userId="03bb414b8f2b17e4" providerId="LiveId" clId="{215FAD21-38D8-4436-B6F8-50BF8EAB9D6D}" dt="2022-07-08T08:21:17.738" v="105" actId="1076"/>
      <pc:docMkLst>
        <pc:docMk/>
      </pc:docMkLst>
      <pc:sldChg chg="del">
        <pc:chgData name="Doremiek Lamain" userId="03bb414b8f2b17e4" providerId="LiveId" clId="{215FAD21-38D8-4436-B6F8-50BF8EAB9D6D}" dt="2022-07-08T08:15:50.462" v="85" actId="47"/>
        <pc:sldMkLst>
          <pc:docMk/>
          <pc:sldMk cId="0" sldId="256"/>
        </pc:sldMkLst>
      </pc:sldChg>
      <pc:sldChg chg="del">
        <pc:chgData name="Doremiek Lamain" userId="03bb414b8f2b17e4" providerId="LiveId" clId="{215FAD21-38D8-4436-B6F8-50BF8EAB9D6D}" dt="2022-03-23T08:27:05.128" v="8" actId="47"/>
        <pc:sldMkLst>
          <pc:docMk/>
          <pc:sldMk cId="160450871" sldId="257"/>
        </pc:sldMkLst>
      </pc:sldChg>
      <pc:sldChg chg="del">
        <pc:chgData name="Doremiek Lamain" userId="03bb414b8f2b17e4" providerId="LiveId" clId="{215FAD21-38D8-4436-B6F8-50BF8EAB9D6D}" dt="2022-03-23T08:27:12.507" v="9" actId="47"/>
        <pc:sldMkLst>
          <pc:docMk/>
          <pc:sldMk cId="3245886873" sldId="258"/>
        </pc:sldMkLst>
      </pc:sldChg>
      <pc:sldChg chg="addSp delSp modSp mod">
        <pc:chgData name="Doremiek Lamain" userId="03bb414b8f2b17e4" providerId="LiveId" clId="{215FAD21-38D8-4436-B6F8-50BF8EAB9D6D}" dt="2022-03-18T09:41:39.792" v="4" actId="1076"/>
        <pc:sldMkLst>
          <pc:docMk/>
          <pc:sldMk cId="0" sldId="259"/>
        </pc:sldMkLst>
        <pc:spChg chg="del">
          <ac:chgData name="Doremiek Lamain" userId="03bb414b8f2b17e4" providerId="LiveId" clId="{215FAD21-38D8-4436-B6F8-50BF8EAB9D6D}" dt="2022-03-18T09:41:28.766" v="0" actId="478"/>
          <ac:spMkLst>
            <pc:docMk/>
            <pc:sldMk cId="0" sldId="259"/>
            <ac:spMk id="2" creationId="{F2FDDFB9-54EB-A54B-8BED-EC87ABC2C975}"/>
          </ac:spMkLst>
        </pc:spChg>
        <pc:picChg chg="add mod">
          <ac:chgData name="Doremiek Lamain" userId="03bb414b8f2b17e4" providerId="LiveId" clId="{215FAD21-38D8-4436-B6F8-50BF8EAB9D6D}" dt="2022-03-18T09:41:39.792" v="4" actId="1076"/>
          <ac:picMkLst>
            <pc:docMk/>
            <pc:sldMk cId="0" sldId="259"/>
            <ac:picMk id="4" creationId="{157A1E9D-6930-42A0-9420-275CE3F1AF77}"/>
          </ac:picMkLst>
        </pc:picChg>
        <pc:picChg chg="del">
          <ac:chgData name="Doremiek Lamain" userId="03bb414b8f2b17e4" providerId="LiveId" clId="{215FAD21-38D8-4436-B6F8-50BF8EAB9D6D}" dt="2022-03-18T09:41:29.402" v="1" actId="478"/>
          <ac:picMkLst>
            <pc:docMk/>
            <pc:sldMk cId="0" sldId="259"/>
            <ac:picMk id="98" creationId="{00000000-0000-0000-0000-000000000000}"/>
          </ac:picMkLst>
        </pc:picChg>
      </pc:sldChg>
      <pc:sldChg chg="del">
        <pc:chgData name="Doremiek Lamain" userId="03bb414b8f2b17e4" providerId="LiveId" clId="{215FAD21-38D8-4436-B6F8-50BF8EAB9D6D}" dt="2022-03-23T08:27:17.983" v="10" actId="47"/>
        <pc:sldMkLst>
          <pc:docMk/>
          <pc:sldMk cId="1242626092" sldId="260"/>
        </pc:sldMkLst>
      </pc:sldChg>
      <pc:sldChg chg="addSp delSp modSp mod">
        <pc:chgData name="Doremiek Lamain" userId="03bb414b8f2b17e4" providerId="LiveId" clId="{215FAD21-38D8-4436-B6F8-50BF8EAB9D6D}" dt="2022-07-08T08:21:17.738" v="105" actId="1076"/>
        <pc:sldMkLst>
          <pc:docMk/>
          <pc:sldMk cId="4247738011" sldId="262"/>
        </pc:sldMkLst>
        <pc:picChg chg="del">
          <ac:chgData name="Doremiek Lamain" userId="03bb414b8f2b17e4" providerId="LiveId" clId="{215FAD21-38D8-4436-B6F8-50BF8EAB9D6D}" dt="2022-07-08T08:16:28.956" v="86" actId="478"/>
          <ac:picMkLst>
            <pc:docMk/>
            <pc:sldMk cId="4247738011" sldId="262"/>
            <ac:picMk id="2" creationId="{214DD83E-8583-4FCE-8411-5C91AA267D32}"/>
          </ac:picMkLst>
        </pc:picChg>
        <pc:picChg chg="del">
          <ac:chgData name="Doremiek Lamain" userId="03bb414b8f2b17e4" providerId="LiveId" clId="{215FAD21-38D8-4436-B6F8-50BF8EAB9D6D}" dt="2022-07-08T08:16:29.731" v="87" actId="478"/>
          <ac:picMkLst>
            <pc:docMk/>
            <pc:sldMk cId="4247738011" sldId="262"/>
            <ac:picMk id="3" creationId="{03AA28A5-DB18-422A-9FFD-61EF1CB44A85}"/>
          </ac:picMkLst>
        </pc:picChg>
        <pc:picChg chg="add mod">
          <ac:chgData name="Doremiek Lamain" userId="03bb414b8f2b17e4" providerId="LiveId" clId="{215FAD21-38D8-4436-B6F8-50BF8EAB9D6D}" dt="2022-07-08T08:21:17.738" v="105" actId="1076"/>
          <ac:picMkLst>
            <pc:docMk/>
            <pc:sldMk cId="4247738011" sldId="262"/>
            <ac:picMk id="4" creationId="{E275CAE0-6044-6BEA-63C3-C812C4998700}"/>
          </ac:picMkLst>
        </pc:picChg>
        <pc:picChg chg="add mod">
          <ac:chgData name="Doremiek Lamain" userId="03bb414b8f2b17e4" providerId="LiveId" clId="{215FAD21-38D8-4436-B6F8-50BF8EAB9D6D}" dt="2022-07-08T08:17:23.304" v="101" actId="14861"/>
          <ac:picMkLst>
            <pc:docMk/>
            <pc:sldMk cId="4247738011" sldId="262"/>
            <ac:picMk id="6" creationId="{A453D423-F8F0-3908-6D6B-017059D7EE23}"/>
          </ac:picMkLst>
        </pc:picChg>
      </pc:sldChg>
      <pc:sldChg chg="addSp modSp new mod">
        <pc:chgData name="Doremiek Lamain" userId="03bb414b8f2b17e4" providerId="LiveId" clId="{215FAD21-38D8-4436-B6F8-50BF8EAB9D6D}" dt="2022-03-23T09:51:51.741" v="79" actId="12788"/>
        <pc:sldMkLst>
          <pc:docMk/>
          <pc:sldMk cId="4080436558" sldId="263"/>
        </pc:sldMkLst>
        <pc:spChg chg="add mod">
          <ac:chgData name="Doremiek Lamain" userId="03bb414b8f2b17e4" providerId="LiveId" clId="{215FAD21-38D8-4436-B6F8-50BF8EAB9D6D}" dt="2022-03-23T09:51:51.741" v="79" actId="12788"/>
          <ac:spMkLst>
            <pc:docMk/>
            <pc:sldMk cId="4080436558" sldId="263"/>
            <ac:spMk id="3" creationId="{B55003E3-8960-46DF-8B5F-E779D2A32C31}"/>
          </ac:spMkLst>
        </pc:spChg>
        <pc:picChg chg="add mod">
          <ac:chgData name="Doremiek Lamain" userId="03bb414b8f2b17e4" providerId="LiveId" clId="{215FAD21-38D8-4436-B6F8-50BF8EAB9D6D}" dt="2022-03-23T09:51:11.292" v="21" actId="14100"/>
          <ac:picMkLst>
            <pc:docMk/>
            <pc:sldMk cId="4080436558" sldId="263"/>
            <ac:picMk id="2" creationId="{5C2A6137-2B66-4947-A9F8-B07B5D2D32C8}"/>
          </ac:picMkLst>
        </pc:picChg>
      </pc:sldChg>
      <pc:sldChg chg="addSp modSp new mod ord modAnim">
        <pc:chgData name="Doremiek Lamain" userId="03bb414b8f2b17e4" providerId="LiveId" clId="{215FAD21-38D8-4436-B6F8-50BF8EAB9D6D}" dt="2022-06-10T08:36:32.215" v="83"/>
        <pc:sldMkLst>
          <pc:docMk/>
          <pc:sldMk cId="2083351248" sldId="264"/>
        </pc:sldMkLst>
        <pc:picChg chg="add mod">
          <ac:chgData name="Doremiek Lamain" userId="03bb414b8f2b17e4" providerId="LiveId" clId="{215FAD21-38D8-4436-B6F8-50BF8EAB9D6D}" dt="2022-03-23T09:18:26.256" v="17" actId="1076"/>
          <ac:picMkLst>
            <pc:docMk/>
            <pc:sldMk cId="2083351248" sldId="264"/>
            <ac:picMk id="2" creationId="{06C0F581-3A1B-44FA-8CC9-73EB90843D38}"/>
          </ac:picMkLst>
        </pc:picChg>
      </pc:sldChg>
      <pc:sldChg chg="add del modTransition">
        <pc:chgData name="Doremiek Lamain" userId="03bb414b8f2b17e4" providerId="LiveId" clId="{215FAD21-38D8-4436-B6F8-50BF8EAB9D6D}" dt="2022-06-10T08:36:25.956" v="81" actId="47"/>
        <pc:sldMkLst>
          <pc:docMk/>
          <pc:sldMk cId="3381782624" sldId="265"/>
        </pc:sldMkLst>
      </pc:sldChg>
      <pc:sldChg chg="del">
        <pc:chgData name="Doremiek Lamain" userId="03bb414b8f2b17e4" providerId="LiveId" clId="{215FAD21-38D8-4436-B6F8-50BF8EAB9D6D}" dt="2022-03-23T08:27:20.622" v="12" actId="47"/>
        <pc:sldMkLst>
          <pc:docMk/>
          <pc:sldMk cId="3406359679" sldId="265"/>
        </pc:sldMkLst>
      </pc:sldChg>
      <pc:sldChg chg="add modTransition">
        <pc:chgData name="Doremiek Lamain" userId="03bb414b8f2b17e4" providerId="LiveId" clId="{215FAD21-38D8-4436-B6F8-50BF8EAB9D6D}" dt="2022-06-08T10:22:52.268" v="80"/>
        <pc:sldMkLst>
          <pc:docMk/>
          <pc:sldMk cId="284541333" sldId="266"/>
        </pc:sldMkLst>
      </pc:sldChg>
      <pc:sldChg chg="del">
        <pc:chgData name="Doremiek Lamain" userId="03bb414b8f2b17e4" providerId="LiveId" clId="{215FAD21-38D8-4436-B6F8-50BF8EAB9D6D}" dt="2022-03-23T08:27:18.961" v="11" actId="47"/>
        <pc:sldMkLst>
          <pc:docMk/>
          <pc:sldMk cId="1022247554" sldId="266"/>
        </pc:sldMkLst>
      </pc:sldChg>
      <pc:sldChg chg="add modTransition">
        <pc:chgData name="Doremiek Lamain" userId="03bb414b8f2b17e4" providerId="LiveId" clId="{215FAD21-38D8-4436-B6F8-50BF8EAB9D6D}" dt="2022-06-08T10:22:52.268" v="80"/>
        <pc:sldMkLst>
          <pc:docMk/>
          <pc:sldMk cId="385797822" sldId="267"/>
        </pc:sldMkLst>
      </pc:sldChg>
      <pc:sldChg chg="add modTransition">
        <pc:chgData name="Doremiek Lamain" userId="03bb414b8f2b17e4" providerId="LiveId" clId="{215FAD21-38D8-4436-B6F8-50BF8EAB9D6D}" dt="2022-06-08T10:22:52.268" v="80"/>
        <pc:sldMkLst>
          <pc:docMk/>
          <pc:sldMk cId="815795846" sldId="268"/>
        </pc:sldMkLst>
      </pc:sldChg>
      <pc:sldChg chg="add modTransition">
        <pc:chgData name="Doremiek Lamain" userId="03bb414b8f2b17e4" providerId="LiveId" clId="{215FAD21-38D8-4436-B6F8-50BF8EAB9D6D}" dt="2022-06-08T10:22:52.268" v="80"/>
        <pc:sldMkLst>
          <pc:docMk/>
          <pc:sldMk cId="1603830329" sldId="269"/>
        </pc:sldMkLst>
      </pc:sldChg>
      <pc:sldChg chg="del">
        <pc:chgData name="Doremiek Lamain" userId="03bb414b8f2b17e4" providerId="LiveId" clId="{215FAD21-38D8-4436-B6F8-50BF8EAB9D6D}" dt="2022-03-23T08:27:03.671" v="7" actId="47"/>
        <pc:sldMkLst>
          <pc:docMk/>
          <pc:sldMk cId="1659766108" sldId="269"/>
        </pc:sldMkLst>
      </pc:sldChg>
      <pc:sldChg chg="add modTransition">
        <pc:chgData name="Doremiek Lamain" userId="03bb414b8f2b17e4" providerId="LiveId" clId="{215FAD21-38D8-4436-B6F8-50BF8EAB9D6D}" dt="2022-06-08T10:22:52.268" v="80"/>
        <pc:sldMkLst>
          <pc:docMk/>
          <pc:sldMk cId="728930306" sldId="270"/>
        </pc:sldMkLst>
      </pc:sldChg>
      <pc:sldChg chg="del">
        <pc:chgData name="Doremiek Lamain" userId="03bb414b8f2b17e4" providerId="LiveId" clId="{215FAD21-38D8-4436-B6F8-50BF8EAB9D6D}" dt="2022-03-23T08:27:01.178" v="6" actId="47"/>
        <pc:sldMkLst>
          <pc:docMk/>
          <pc:sldMk cId="3175114992" sldId="270"/>
        </pc:sldMkLst>
      </pc:sldChg>
      <pc:sldChg chg="del">
        <pc:chgData name="Doremiek Lamain" userId="03bb414b8f2b17e4" providerId="LiveId" clId="{215FAD21-38D8-4436-B6F8-50BF8EAB9D6D}" dt="2022-03-23T08:26:59.576" v="5" actId="47"/>
        <pc:sldMkLst>
          <pc:docMk/>
          <pc:sldMk cId="698799138" sldId="271"/>
        </pc:sldMkLst>
      </pc:sldChg>
      <pc:sldChg chg="add modTransition">
        <pc:chgData name="Doremiek Lamain" userId="03bb414b8f2b17e4" providerId="LiveId" clId="{215FAD21-38D8-4436-B6F8-50BF8EAB9D6D}" dt="2022-07-08T08:15:48.847" v="84"/>
        <pc:sldMkLst>
          <pc:docMk/>
          <pc:sldMk cId="0" sldId="275"/>
        </pc:sldMkLst>
      </pc:sldChg>
    </pc:docChg>
  </pc:docChgLst>
  <pc:docChgLst>
    <pc:chgData name="Doremiek Lamain" userId="03bb414b8f2b17e4" providerId="LiveId" clId="{F810C0F9-3DEB-4F12-BBB8-4B805230E439}"/>
    <pc:docChg chg="undo custSel addSld delSld modSld">
      <pc:chgData name="Doremiek Lamain" userId="03bb414b8f2b17e4" providerId="LiveId" clId="{F810C0F9-3DEB-4F12-BBB8-4B805230E439}" dt="2023-04-25T08:36:06.311" v="279" actId="113"/>
      <pc:docMkLst>
        <pc:docMk/>
      </pc:docMkLst>
      <pc:sldChg chg="del">
        <pc:chgData name="Doremiek Lamain" userId="03bb414b8f2b17e4" providerId="LiveId" clId="{F810C0F9-3DEB-4F12-BBB8-4B805230E439}" dt="2023-04-24T06:50:58.383" v="6" actId="47"/>
        <pc:sldMkLst>
          <pc:docMk/>
          <pc:sldMk cId="0" sldId="259"/>
        </pc:sldMkLst>
      </pc:sldChg>
      <pc:sldChg chg="del">
        <pc:chgData name="Doremiek Lamain" userId="03bb414b8f2b17e4" providerId="LiveId" clId="{F810C0F9-3DEB-4F12-BBB8-4B805230E439}" dt="2023-04-24T06:50:58.730" v="7" actId="47"/>
        <pc:sldMkLst>
          <pc:docMk/>
          <pc:sldMk cId="4080436558" sldId="263"/>
        </pc:sldMkLst>
      </pc:sldChg>
      <pc:sldChg chg="del">
        <pc:chgData name="Doremiek Lamain" userId="03bb414b8f2b17e4" providerId="LiveId" clId="{F810C0F9-3DEB-4F12-BBB8-4B805230E439}" dt="2023-04-24T06:51:00.328" v="13" actId="47"/>
        <pc:sldMkLst>
          <pc:docMk/>
          <pc:sldMk cId="2083351248" sldId="264"/>
        </pc:sldMkLst>
      </pc:sldChg>
      <pc:sldChg chg="del">
        <pc:chgData name="Doremiek Lamain" userId="03bb414b8f2b17e4" providerId="LiveId" clId="{F810C0F9-3DEB-4F12-BBB8-4B805230E439}" dt="2023-04-24T06:50:58.964" v="8" actId="47"/>
        <pc:sldMkLst>
          <pc:docMk/>
          <pc:sldMk cId="284541333" sldId="266"/>
        </pc:sldMkLst>
      </pc:sldChg>
      <pc:sldChg chg="del">
        <pc:chgData name="Doremiek Lamain" userId="03bb414b8f2b17e4" providerId="LiveId" clId="{F810C0F9-3DEB-4F12-BBB8-4B805230E439}" dt="2023-04-24T06:50:59.138" v="9" actId="47"/>
        <pc:sldMkLst>
          <pc:docMk/>
          <pc:sldMk cId="385797822" sldId="267"/>
        </pc:sldMkLst>
      </pc:sldChg>
      <pc:sldChg chg="del">
        <pc:chgData name="Doremiek Lamain" userId="03bb414b8f2b17e4" providerId="LiveId" clId="{F810C0F9-3DEB-4F12-BBB8-4B805230E439}" dt="2023-04-24T06:50:59.335" v="10" actId="47"/>
        <pc:sldMkLst>
          <pc:docMk/>
          <pc:sldMk cId="815795846" sldId="268"/>
        </pc:sldMkLst>
      </pc:sldChg>
      <pc:sldChg chg="del">
        <pc:chgData name="Doremiek Lamain" userId="03bb414b8f2b17e4" providerId="LiveId" clId="{F810C0F9-3DEB-4F12-BBB8-4B805230E439}" dt="2023-04-24T06:50:59.483" v="11" actId="47"/>
        <pc:sldMkLst>
          <pc:docMk/>
          <pc:sldMk cId="1603830329" sldId="269"/>
        </pc:sldMkLst>
      </pc:sldChg>
      <pc:sldChg chg="del">
        <pc:chgData name="Doremiek Lamain" userId="03bb414b8f2b17e4" providerId="LiveId" clId="{F810C0F9-3DEB-4F12-BBB8-4B805230E439}" dt="2023-04-24T06:50:59.815" v="12" actId="47"/>
        <pc:sldMkLst>
          <pc:docMk/>
          <pc:sldMk cId="728930306" sldId="270"/>
        </pc:sldMkLst>
      </pc:sldChg>
      <pc:sldChg chg="del">
        <pc:chgData name="Doremiek Lamain" userId="03bb414b8f2b17e4" providerId="LiveId" clId="{F810C0F9-3DEB-4F12-BBB8-4B805230E439}" dt="2023-04-25T08:31:35.365" v="115" actId="47"/>
        <pc:sldMkLst>
          <pc:docMk/>
          <pc:sldMk cId="0" sldId="275"/>
        </pc:sldMkLst>
      </pc:sldChg>
      <pc:sldChg chg="del">
        <pc:chgData name="Doremiek Lamain" userId="03bb414b8f2b17e4" providerId="LiveId" clId="{F810C0F9-3DEB-4F12-BBB8-4B805230E439}" dt="2023-04-24T06:50:57.845" v="5" actId="47"/>
        <pc:sldMkLst>
          <pc:docMk/>
          <pc:sldMk cId="528615821" sldId="276"/>
        </pc:sldMkLst>
      </pc:sldChg>
      <pc:sldChg chg="addSp delSp modSp mod">
        <pc:chgData name="Doremiek Lamain" userId="03bb414b8f2b17e4" providerId="LiveId" clId="{F810C0F9-3DEB-4F12-BBB8-4B805230E439}" dt="2023-04-24T06:51:08.444" v="16" actId="1076"/>
        <pc:sldMkLst>
          <pc:docMk/>
          <pc:sldMk cId="3862202008" sldId="277"/>
        </pc:sldMkLst>
        <pc:picChg chg="del">
          <ac:chgData name="Doremiek Lamain" userId="03bb414b8f2b17e4" providerId="LiveId" clId="{F810C0F9-3DEB-4F12-BBB8-4B805230E439}" dt="2023-04-24T06:50:53.764" v="1" actId="478"/>
          <ac:picMkLst>
            <pc:docMk/>
            <pc:sldMk cId="3862202008" sldId="277"/>
            <ac:picMk id="3" creationId="{BFBE5C03-088A-3B73-70F1-3659D7476C1D}"/>
          </ac:picMkLst>
        </pc:picChg>
        <pc:picChg chg="add mod">
          <ac:chgData name="Doremiek Lamain" userId="03bb414b8f2b17e4" providerId="LiveId" clId="{F810C0F9-3DEB-4F12-BBB8-4B805230E439}" dt="2023-04-24T06:51:08.444" v="16" actId="1076"/>
          <ac:picMkLst>
            <pc:docMk/>
            <pc:sldMk cId="3862202008" sldId="277"/>
            <ac:picMk id="4" creationId="{9A366F29-A310-CBAF-123C-E88ED3EDDED7}"/>
          </ac:picMkLst>
        </pc:picChg>
        <pc:picChg chg="del">
          <ac:chgData name="Doremiek Lamain" userId="03bb414b8f2b17e4" providerId="LiveId" clId="{F810C0F9-3DEB-4F12-BBB8-4B805230E439}" dt="2023-04-24T06:50:52.856" v="0" actId="478"/>
          <ac:picMkLst>
            <pc:docMk/>
            <pc:sldMk cId="3862202008" sldId="277"/>
            <ac:picMk id="7" creationId="{E74F780E-A522-8D95-A8BA-83F7281CF464}"/>
          </ac:picMkLst>
        </pc:picChg>
      </pc:sldChg>
      <pc:sldChg chg="addSp delSp modSp new mod">
        <pc:chgData name="Doremiek Lamain" userId="03bb414b8f2b17e4" providerId="LiveId" clId="{F810C0F9-3DEB-4F12-BBB8-4B805230E439}" dt="2023-04-24T07:06:34.129" v="58" actId="732"/>
        <pc:sldMkLst>
          <pc:docMk/>
          <pc:sldMk cId="2262058565" sldId="278"/>
        </pc:sldMkLst>
        <pc:spChg chg="add del">
          <ac:chgData name="Doremiek Lamain" userId="03bb414b8f2b17e4" providerId="LiveId" clId="{F810C0F9-3DEB-4F12-BBB8-4B805230E439}" dt="2023-04-24T06:54:37.563" v="37" actId="478"/>
          <ac:spMkLst>
            <pc:docMk/>
            <pc:sldMk cId="2262058565" sldId="278"/>
            <ac:spMk id="2" creationId="{AE3CEB33-3D9D-FB82-08D5-91342523C18D}"/>
          </ac:spMkLst>
        </pc:spChg>
        <pc:spChg chg="del">
          <ac:chgData name="Doremiek Lamain" userId="03bb414b8f2b17e4" providerId="LiveId" clId="{F810C0F9-3DEB-4F12-BBB8-4B805230E439}" dt="2023-04-24T06:52:43.987" v="18"/>
          <ac:spMkLst>
            <pc:docMk/>
            <pc:sldMk cId="2262058565" sldId="278"/>
            <ac:spMk id="3" creationId="{D1EBF502-5049-CAAF-4602-9365E339A276}"/>
          </ac:spMkLst>
        </pc:spChg>
        <pc:spChg chg="add del">
          <ac:chgData name="Doremiek Lamain" userId="03bb414b8f2b17e4" providerId="LiveId" clId="{F810C0F9-3DEB-4F12-BBB8-4B805230E439}" dt="2023-04-24T06:54:39.108" v="38" actId="478"/>
          <ac:spMkLst>
            <pc:docMk/>
            <pc:sldMk cId="2262058565" sldId="278"/>
            <ac:spMk id="4" creationId="{7C830B50-F32D-0A7B-43E7-5649EBEC6D46}"/>
          </ac:spMkLst>
        </pc:spChg>
        <pc:picChg chg="add mod modCrop">
          <ac:chgData name="Doremiek Lamain" userId="03bb414b8f2b17e4" providerId="LiveId" clId="{F810C0F9-3DEB-4F12-BBB8-4B805230E439}" dt="2023-04-24T07:02:15.693" v="47" actId="732"/>
          <ac:picMkLst>
            <pc:docMk/>
            <pc:sldMk cId="2262058565" sldId="278"/>
            <ac:picMk id="6" creationId="{038352F5-F4B4-0944-ED11-66C2C8F9B5F6}"/>
          </ac:picMkLst>
        </pc:picChg>
        <pc:picChg chg="add mod">
          <ac:chgData name="Doremiek Lamain" userId="03bb414b8f2b17e4" providerId="LiveId" clId="{F810C0F9-3DEB-4F12-BBB8-4B805230E439}" dt="2023-04-24T07:02:23.047" v="50" actId="14100"/>
          <ac:picMkLst>
            <pc:docMk/>
            <pc:sldMk cId="2262058565" sldId="278"/>
            <ac:picMk id="8" creationId="{A4CFF1A8-C740-FB68-31F7-619E225CB3CC}"/>
          </ac:picMkLst>
        </pc:picChg>
        <pc:picChg chg="add mod modCrop">
          <ac:chgData name="Doremiek Lamain" userId="03bb414b8f2b17e4" providerId="LiveId" clId="{F810C0F9-3DEB-4F12-BBB8-4B805230E439}" dt="2023-04-24T07:06:34.129" v="58" actId="732"/>
          <ac:picMkLst>
            <pc:docMk/>
            <pc:sldMk cId="2262058565" sldId="278"/>
            <ac:picMk id="10" creationId="{D8A348F7-F644-7817-587A-5FAE2621853D}"/>
          </ac:picMkLst>
        </pc:picChg>
      </pc:sldChg>
      <pc:sldChg chg="new del">
        <pc:chgData name="Doremiek Lamain" userId="03bb414b8f2b17e4" providerId="LiveId" clId="{F810C0F9-3DEB-4F12-BBB8-4B805230E439}" dt="2023-04-24T06:53:16.656" v="25" actId="47"/>
        <pc:sldMkLst>
          <pc:docMk/>
          <pc:sldMk cId="63466789" sldId="279"/>
        </pc:sldMkLst>
      </pc:sldChg>
      <pc:sldChg chg="addSp delSp modSp new mod">
        <pc:chgData name="Doremiek Lamain" userId="03bb414b8f2b17e4" providerId="LiveId" clId="{F810C0F9-3DEB-4F12-BBB8-4B805230E439}" dt="2023-04-24T07:33:52.625" v="60" actId="22"/>
        <pc:sldMkLst>
          <pc:docMk/>
          <pc:sldMk cId="542284842" sldId="280"/>
        </pc:sldMkLst>
        <pc:spChg chg="add del">
          <ac:chgData name="Doremiek Lamain" userId="03bb414b8f2b17e4" providerId="LiveId" clId="{F810C0F9-3DEB-4F12-BBB8-4B805230E439}" dt="2023-04-24T07:33:52.625" v="60" actId="22"/>
          <ac:spMkLst>
            <pc:docMk/>
            <pc:sldMk cId="542284842" sldId="280"/>
            <ac:spMk id="8" creationId="{B2E16306-3EC9-D4B3-470A-2B70D9EFF3E3}"/>
          </ac:spMkLst>
        </pc:spChg>
        <pc:picChg chg="add mod">
          <ac:chgData name="Doremiek Lamain" userId="03bb414b8f2b17e4" providerId="LiveId" clId="{F810C0F9-3DEB-4F12-BBB8-4B805230E439}" dt="2023-04-24T06:53:53.977" v="36" actId="1076"/>
          <ac:picMkLst>
            <pc:docMk/>
            <pc:sldMk cId="542284842" sldId="280"/>
            <ac:picMk id="4" creationId="{D106361C-C426-A569-7585-DBAD478B2153}"/>
          </ac:picMkLst>
        </pc:picChg>
        <pc:picChg chg="add mod modCrop">
          <ac:chgData name="Doremiek Lamain" userId="03bb414b8f2b17e4" providerId="LiveId" clId="{F810C0F9-3DEB-4F12-BBB8-4B805230E439}" dt="2023-04-24T06:53:51.136" v="35" actId="1076"/>
          <ac:picMkLst>
            <pc:docMk/>
            <pc:sldMk cId="542284842" sldId="280"/>
            <ac:picMk id="6" creationId="{D8F4DA51-12CE-5808-9BE9-D3BBEC404E1A}"/>
          </ac:picMkLst>
        </pc:picChg>
      </pc:sldChg>
      <pc:sldChg chg="modSp new mod">
        <pc:chgData name="Doremiek Lamain" userId="03bb414b8f2b17e4" providerId="LiveId" clId="{F810C0F9-3DEB-4F12-BBB8-4B805230E439}" dt="2023-04-24T07:34:01.598" v="90" actId="20577"/>
        <pc:sldMkLst>
          <pc:docMk/>
          <pc:sldMk cId="1134736012" sldId="281"/>
        </pc:sldMkLst>
        <pc:spChg chg="mod">
          <ac:chgData name="Doremiek Lamain" userId="03bb414b8f2b17e4" providerId="LiveId" clId="{F810C0F9-3DEB-4F12-BBB8-4B805230E439}" dt="2023-04-24T07:34:01.598" v="90" actId="20577"/>
          <ac:spMkLst>
            <pc:docMk/>
            <pc:sldMk cId="1134736012" sldId="281"/>
            <ac:spMk id="2" creationId="{0446D464-3723-088F-B2B4-EEC83CBE2A62}"/>
          </ac:spMkLst>
        </pc:spChg>
      </pc:sldChg>
      <pc:sldChg chg="modSp new mod">
        <pc:chgData name="Doremiek Lamain" userId="03bb414b8f2b17e4" providerId="LiveId" clId="{F810C0F9-3DEB-4F12-BBB8-4B805230E439}" dt="2023-04-24T07:34:07.115" v="108" actId="20577"/>
        <pc:sldMkLst>
          <pc:docMk/>
          <pc:sldMk cId="2596132611" sldId="282"/>
        </pc:sldMkLst>
        <pc:spChg chg="mod">
          <ac:chgData name="Doremiek Lamain" userId="03bb414b8f2b17e4" providerId="LiveId" clId="{F810C0F9-3DEB-4F12-BBB8-4B805230E439}" dt="2023-04-24T07:34:07.115" v="108" actId="20577"/>
          <ac:spMkLst>
            <pc:docMk/>
            <pc:sldMk cId="2596132611" sldId="282"/>
            <ac:spMk id="2" creationId="{DA670803-7809-9EDD-07E4-306394A57E7D}"/>
          </ac:spMkLst>
        </pc:spChg>
      </pc:sldChg>
      <pc:sldChg chg="addSp modSp new mod">
        <pc:chgData name="Doremiek Lamain" userId="03bb414b8f2b17e4" providerId="LiveId" clId="{F810C0F9-3DEB-4F12-BBB8-4B805230E439}" dt="2023-04-25T08:31:23.636" v="113" actId="1076"/>
        <pc:sldMkLst>
          <pc:docMk/>
          <pc:sldMk cId="3133787985" sldId="283"/>
        </pc:sldMkLst>
        <pc:picChg chg="add mod">
          <ac:chgData name="Doremiek Lamain" userId="03bb414b8f2b17e4" providerId="LiveId" clId="{F810C0F9-3DEB-4F12-BBB8-4B805230E439}" dt="2023-04-25T08:31:23.636" v="113" actId="1076"/>
          <ac:picMkLst>
            <pc:docMk/>
            <pc:sldMk cId="3133787985" sldId="283"/>
            <ac:picMk id="3" creationId="{CA10BC96-A7DC-CE3B-63A7-927CEEE44301}"/>
          </ac:picMkLst>
        </pc:picChg>
      </pc:sldChg>
      <pc:sldChg chg="add">
        <pc:chgData name="Doremiek Lamain" userId="03bb414b8f2b17e4" providerId="LiveId" clId="{F810C0F9-3DEB-4F12-BBB8-4B805230E439}" dt="2023-04-25T08:31:33.436" v="114"/>
        <pc:sldMkLst>
          <pc:docMk/>
          <pc:sldMk cId="3929960729" sldId="284"/>
        </pc:sldMkLst>
      </pc:sldChg>
      <pc:sldChg chg="addSp modSp new mod">
        <pc:chgData name="Doremiek Lamain" userId="03bb414b8f2b17e4" providerId="LiveId" clId="{F810C0F9-3DEB-4F12-BBB8-4B805230E439}" dt="2023-04-25T08:36:06.311" v="279" actId="113"/>
        <pc:sldMkLst>
          <pc:docMk/>
          <pc:sldMk cId="3621291867" sldId="285"/>
        </pc:sldMkLst>
        <pc:spChg chg="mod">
          <ac:chgData name="Doremiek Lamain" userId="03bb414b8f2b17e4" providerId="LiveId" clId="{F810C0F9-3DEB-4F12-BBB8-4B805230E439}" dt="2023-04-25T08:36:06.311" v="279" actId="113"/>
          <ac:spMkLst>
            <pc:docMk/>
            <pc:sldMk cId="3621291867" sldId="285"/>
            <ac:spMk id="2" creationId="{94275F32-1185-E93F-425D-CDDDC96F0A6C}"/>
          </ac:spMkLst>
        </pc:spChg>
        <pc:spChg chg="add mod">
          <ac:chgData name="Doremiek Lamain" userId="03bb414b8f2b17e4" providerId="LiveId" clId="{F810C0F9-3DEB-4F12-BBB8-4B805230E439}" dt="2023-04-25T08:33:11.183" v="272" actId="404"/>
          <ac:spMkLst>
            <pc:docMk/>
            <pc:sldMk cId="3621291867" sldId="285"/>
            <ac:spMk id="4" creationId="{9638E723-D831-A96E-AA75-1AB849F6C98D}"/>
          </ac:spMkLst>
        </pc:spChg>
        <pc:picChg chg="add mod modCrop">
          <ac:chgData name="Doremiek Lamain" userId="03bb414b8f2b17e4" providerId="LiveId" clId="{F810C0F9-3DEB-4F12-BBB8-4B805230E439}" dt="2023-04-25T08:36:03.925" v="278" actId="1076"/>
          <ac:picMkLst>
            <pc:docMk/>
            <pc:sldMk cId="3621291867" sldId="285"/>
            <ac:picMk id="6" creationId="{39BDBB15-C2E1-467B-A963-B7B9BA07823D}"/>
          </ac:picMkLst>
        </pc:picChg>
      </pc:sldChg>
      <pc:sldMasterChg chg="delSldLayout">
        <pc:chgData name="Doremiek Lamain" userId="03bb414b8f2b17e4" providerId="LiveId" clId="{F810C0F9-3DEB-4F12-BBB8-4B805230E439}" dt="2023-04-25T08:31:35.365" v="115" actId="47"/>
        <pc:sldMasterMkLst>
          <pc:docMk/>
          <pc:sldMasterMk cId="0" sldId="2147483648"/>
        </pc:sldMasterMkLst>
        <pc:sldLayoutChg chg="del">
          <pc:chgData name="Doremiek Lamain" userId="03bb414b8f2b17e4" providerId="LiveId" clId="{F810C0F9-3DEB-4F12-BBB8-4B805230E439}" dt="2023-04-25T08:31:35.365" v="115" actId="47"/>
          <pc:sldLayoutMkLst>
            <pc:docMk/>
            <pc:sldMasterMk cId="0" sldId="2147483648"/>
            <pc:sldLayoutMk cId="0" sldId="2147483649"/>
          </pc:sldLayoutMkLst>
        </pc:sldLayoutChg>
        <pc:sldLayoutChg chg="del">
          <pc:chgData name="Doremiek Lamain" userId="03bb414b8f2b17e4" providerId="LiveId" clId="{F810C0F9-3DEB-4F12-BBB8-4B805230E439}" dt="2023-04-24T06:50:59.815" v="12" actId="47"/>
          <pc:sldLayoutMkLst>
            <pc:docMk/>
            <pc:sldMasterMk cId="0" sldId="2147483648"/>
            <pc:sldLayoutMk cId="0" sldId="2147483650"/>
          </pc:sldLayoutMkLst>
        </pc:sldLayoutChg>
        <pc:sldLayoutChg chg="del">
          <pc:chgData name="Doremiek Lamain" userId="03bb414b8f2b17e4" providerId="LiveId" clId="{F810C0F9-3DEB-4F12-BBB8-4B805230E439}" dt="2023-04-24T06:51:00.328" v="13" actId="47"/>
          <pc:sldLayoutMkLst>
            <pc:docMk/>
            <pc:sldMasterMk cId="0" sldId="2147483648"/>
            <pc:sldLayoutMk cId="1388182794" sldId="2147483658"/>
          </pc:sldLayoutMkLst>
        </pc:sldLayoutChg>
      </pc:sldMasterChg>
    </pc:docChg>
  </pc:docChgLst>
  <pc:docChgLst>
    <pc:chgData name="Doremiek Lamain" userId="03bb414b8f2b17e4" providerId="LiveId" clId="{E8674D98-77BA-4CAA-B36D-3AA7EBA1EBAA}"/>
    <pc:docChg chg="custSel addSld delSld modSld">
      <pc:chgData name="Doremiek Lamain" userId="03bb414b8f2b17e4" providerId="LiveId" clId="{E8674D98-77BA-4CAA-B36D-3AA7EBA1EBAA}" dt="2021-10-22T08:49:19.977" v="66" actId="47"/>
      <pc:docMkLst>
        <pc:docMk/>
      </pc:docMkLst>
      <pc:sldChg chg="add">
        <pc:chgData name="Doremiek Lamain" userId="03bb414b8f2b17e4" providerId="LiveId" clId="{E8674D98-77BA-4CAA-B36D-3AA7EBA1EBAA}" dt="2021-10-22T08:44:57.722" v="57"/>
        <pc:sldMkLst>
          <pc:docMk/>
          <pc:sldMk cId="0" sldId="259"/>
        </pc:sldMkLst>
      </pc:sldChg>
      <pc:sldChg chg="delSp del mod">
        <pc:chgData name="Doremiek Lamain" userId="03bb414b8f2b17e4" providerId="LiveId" clId="{E8674D98-77BA-4CAA-B36D-3AA7EBA1EBAA}" dt="2021-10-22T08:37:56.352" v="2" actId="47"/>
        <pc:sldMkLst>
          <pc:docMk/>
          <pc:sldMk cId="843057818" sldId="259"/>
        </pc:sldMkLst>
        <pc:picChg chg="del">
          <ac:chgData name="Doremiek Lamain" userId="03bb414b8f2b17e4" providerId="LiveId" clId="{E8674D98-77BA-4CAA-B36D-3AA7EBA1EBAA}" dt="2021-10-22T08:37:52.532" v="0" actId="478"/>
          <ac:picMkLst>
            <pc:docMk/>
            <pc:sldMk cId="843057818" sldId="259"/>
            <ac:picMk id="4" creationId="{985CEDC2-D949-49D2-B6B9-131F5A241B7A}"/>
          </ac:picMkLst>
        </pc:picChg>
      </pc:sldChg>
      <pc:sldChg chg="modSp add mod">
        <pc:chgData name="Doremiek Lamain" userId="03bb414b8f2b17e4" providerId="LiveId" clId="{E8674D98-77BA-4CAA-B36D-3AA7EBA1EBAA}" dt="2021-10-22T08:39:51.132" v="56" actId="1036"/>
        <pc:sldMkLst>
          <pc:docMk/>
          <pc:sldMk cId="3406359679" sldId="265"/>
        </pc:sldMkLst>
        <pc:picChg chg="mod">
          <ac:chgData name="Doremiek Lamain" userId="03bb414b8f2b17e4" providerId="LiveId" clId="{E8674D98-77BA-4CAA-B36D-3AA7EBA1EBAA}" dt="2021-10-22T08:39:04.122" v="29" actId="1036"/>
          <ac:picMkLst>
            <pc:docMk/>
            <pc:sldMk cId="3406359679" sldId="265"/>
            <ac:picMk id="6" creationId="{E5BFB78C-DF2F-0247-9AA9-D6E4450A836D}"/>
          </ac:picMkLst>
        </pc:picChg>
        <pc:picChg chg="mod ord">
          <ac:chgData name="Doremiek Lamain" userId="03bb414b8f2b17e4" providerId="LiveId" clId="{E8674D98-77BA-4CAA-B36D-3AA7EBA1EBAA}" dt="2021-10-22T08:39:51.132" v="56" actId="1036"/>
          <ac:picMkLst>
            <pc:docMk/>
            <pc:sldMk cId="3406359679" sldId="265"/>
            <ac:picMk id="7" creationId="{4BF43AAB-4C7F-7941-A586-D940B9049411}"/>
          </ac:picMkLst>
        </pc:picChg>
        <pc:picChg chg="mod ord modCrop">
          <ac:chgData name="Doremiek Lamain" userId="03bb414b8f2b17e4" providerId="LiveId" clId="{E8674D98-77BA-4CAA-B36D-3AA7EBA1EBAA}" dt="2021-10-22T08:39:08.462" v="30" actId="14100"/>
          <ac:picMkLst>
            <pc:docMk/>
            <pc:sldMk cId="3406359679" sldId="265"/>
            <ac:picMk id="8" creationId="{F7B3DFEA-4826-434F-9254-31E3CC063FE7}"/>
          </ac:picMkLst>
        </pc:picChg>
        <pc:picChg chg="mod">
          <ac:chgData name="Doremiek Lamain" userId="03bb414b8f2b17e4" providerId="LiveId" clId="{E8674D98-77BA-4CAA-B36D-3AA7EBA1EBAA}" dt="2021-10-22T08:38:10.242" v="3" actId="14100"/>
          <ac:picMkLst>
            <pc:docMk/>
            <pc:sldMk cId="3406359679" sldId="265"/>
            <ac:picMk id="11" creationId="{34AFDB2E-3625-F54B-B1BF-B94D67CEFB83}"/>
          </ac:picMkLst>
        </pc:picChg>
      </pc:sldChg>
      <pc:sldChg chg="add">
        <pc:chgData name="Doremiek Lamain" userId="03bb414b8f2b17e4" providerId="LiveId" clId="{E8674D98-77BA-4CAA-B36D-3AA7EBA1EBAA}" dt="2021-10-22T08:45:10.492" v="58"/>
        <pc:sldMkLst>
          <pc:docMk/>
          <pc:sldMk cId="1022247554" sldId="266"/>
        </pc:sldMkLst>
      </pc:sldChg>
      <pc:sldChg chg="new del">
        <pc:chgData name="Doremiek Lamain" userId="03bb414b8f2b17e4" providerId="LiveId" clId="{E8674D98-77BA-4CAA-B36D-3AA7EBA1EBAA}" dt="2021-10-22T08:46:14.942" v="61" actId="47"/>
        <pc:sldMkLst>
          <pc:docMk/>
          <pc:sldMk cId="1724076669" sldId="267"/>
        </pc:sldMkLst>
      </pc:sldChg>
      <pc:sldChg chg="delSp add del mod setBg">
        <pc:chgData name="Doremiek Lamain" userId="03bb414b8f2b17e4" providerId="LiveId" clId="{E8674D98-77BA-4CAA-B36D-3AA7EBA1EBAA}" dt="2021-10-22T08:49:19.977" v="66" actId="47"/>
        <pc:sldMkLst>
          <pc:docMk/>
          <pc:sldMk cId="2271436050" sldId="268"/>
        </pc:sldMkLst>
        <pc:spChg chg="del">
          <ac:chgData name="Doremiek Lamain" userId="03bb414b8f2b17e4" providerId="LiveId" clId="{E8674D98-77BA-4CAA-B36D-3AA7EBA1EBAA}" dt="2021-10-22T08:46:52.612" v="65" actId="478"/>
          <ac:spMkLst>
            <pc:docMk/>
            <pc:sldMk cId="2271436050" sldId="268"/>
            <ac:spMk id="2" creationId="{6042EBA4-EF97-E740-8845-CF5B569C7227}"/>
          </ac:spMkLst>
        </pc:spChg>
      </pc:sldChg>
      <pc:sldChg chg="add">
        <pc:chgData name="Doremiek Lamain" userId="03bb414b8f2b17e4" providerId="LiveId" clId="{E8674D98-77BA-4CAA-B36D-3AA7EBA1EBAA}" dt="2021-10-22T08:46:12.182" v="60"/>
        <pc:sldMkLst>
          <pc:docMk/>
          <pc:sldMk cId="1659766108" sldId="269"/>
        </pc:sldMkLst>
      </pc:sldChg>
      <pc:sldChg chg="add setBg">
        <pc:chgData name="Doremiek Lamain" userId="03bb414b8f2b17e4" providerId="LiveId" clId="{E8674D98-77BA-4CAA-B36D-3AA7EBA1EBAA}" dt="2021-10-22T08:46:29.082" v="62"/>
        <pc:sldMkLst>
          <pc:docMk/>
          <pc:sldMk cId="3175114992" sldId="270"/>
        </pc:sldMkLst>
      </pc:sldChg>
      <pc:sldChg chg="add setBg">
        <pc:chgData name="Doremiek Lamain" userId="03bb414b8f2b17e4" providerId="LiveId" clId="{E8674D98-77BA-4CAA-B36D-3AA7EBA1EBAA}" dt="2021-10-22T08:46:40.462" v="63"/>
        <pc:sldMkLst>
          <pc:docMk/>
          <pc:sldMk cId="698799138" sldId="271"/>
        </pc:sldMkLst>
      </pc:sldChg>
    </pc:docChg>
  </pc:docChgLst>
  <pc:docChgLst>
    <pc:chgData name="Doremiek Lamain" userId="03bb414b8f2b17e4" providerId="LiveId" clId="{FCFF1AE1-100B-4A63-8E71-098491C980F2}"/>
    <pc:docChg chg="addSld modSld">
      <pc:chgData name="Doremiek Lamain" userId="03bb414b8f2b17e4" providerId="LiveId" clId="{FCFF1AE1-100B-4A63-8E71-098491C980F2}" dt="2021-10-06T08:10:56.039" v="46" actId="1076"/>
      <pc:docMkLst>
        <pc:docMk/>
      </pc:docMkLst>
      <pc:sldChg chg="addSp modSp new mod">
        <pc:chgData name="Doremiek Lamain" userId="03bb414b8f2b17e4" providerId="LiveId" clId="{FCFF1AE1-100B-4A63-8E71-098491C980F2}" dt="2021-10-06T08:00:43.126" v="3" actId="14100"/>
        <pc:sldMkLst>
          <pc:docMk/>
          <pc:sldMk cId="843057818" sldId="259"/>
        </pc:sldMkLst>
        <pc:picChg chg="add mod">
          <ac:chgData name="Doremiek Lamain" userId="03bb414b8f2b17e4" providerId="LiveId" clId="{FCFF1AE1-100B-4A63-8E71-098491C980F2}" dt="2021-10-06T08:00:43.126" v="3" actId="14100"/>
          <ac:picMkLst>
            <pc:docMk/>
            <pc:sldMk cId="843057818" sldId="259"/>
            <ac:picMk id="4" creationId="{985CEDC2-D949-49D2-B6B9-131F5A241B7A}"/>
          </ac:picMkLst>
        </pc:picChg>
      </pc:sldChg>
      <pc:sldChg chg="addSp modSp new mod">
        <pc:chgData name="Doremiek Lamain" userId="03bb414b8f2b17e4" providerId="LiveId" clId="{FCFF1AE1-100B-4A63-8E71-098491C980F2}" dt="2021-10-06T08:10:56.039" v="46" actId="1076"/>
        <pc:sldMkLst>
          <pc:docMk/>
          <pc:sldMk cId="1242626092" sldId="260"/>
        </pc:sldMkLst>
        <pc:picChg chg="add mod modCrop">
          <ac:chgData name="Doremiek Lamain" userId="03bb414b8f2b17e4" providerId="LiveId" clId="{FCFF1AE1-100B-4A63-8E71-098491C980F2}" dt="2021-10-06T08:08:55.216" v="22" actId="14100"/>
          <ac:picMkLst>
            <pc:docMk/>
            <pc:sldMk cId="1242626092" sldId="260"/>
            <ac:picMk id="4" creationId="{EDA99071-FF9D-4E1B-B3E3-CBB6399FE057}"/>
          </ac:picMkLst>
        </pc:picChg>
        <pc:picChg chg="add mod">
          <ac:chgData name="Doremiek Lamain" userId="03bb414b8f2b17e4" providerId="LiveId" clId="{FCFF1AE1-100B-4A63-8E71-098491C980F2}" dt="2021-10-06T08:10:38.255" v="41" actId="1076"/>
          <ac:picMkLst>
            <pc:docMk/>
            <pc:sldMk cId="1242626092" sldId="260"/>
            <ac:picMk id="5" creationId="{8E7BCCD6-CCA5-4030-91F8-9A4BC55E6B55}"/>
          </ac:picMkLst>
        </pc:picChg>
        <pc:picChg chg="add mod">
          <ac:chgData name="Doremiek Lamain" userId="03bb414b8f2b17e4" providerId="LiveId" clId="{FCFF1AE1-100B-4A63-8E71-098491C980F2}" dt="2021-10-06T08:09:22.767" v="31" actId="1076"/>
          <ac:picMkLst>
            <pc:docMk/>
            <pc:sldMk cId="1242626092" sldId="260"/>
            <ac:picMk id="7" creationId="{9921BB29-3947-4744-87C0-19DF877CAEDE}"/>
          </ac:picMkLst>
        </pc:picChg>
        <pc:picChg chg="add mod modCrop">
          <ac:chgData name="Doremiek Lamain" userId="03bb414b8f2b17e4" providerId="LiveId" clId="{FCFF1AE1-100B-4A63-8E71-098491C980F2}" dt="2021-10-06T08:09:17.187" v="29" actId="1076"/>
          <ac:picMkLst>
            <pc:docMk/>
            <pc:sldMk cId="1242626092" sldId="260"/>
            <ac:picMk id="9" creationId="{F21FC16C-0E86-4348-A5EE-868D55707E9E}"/>
          </ac:picMkLst>
        </pc:picChg>
        <pc:picChg chg="add mod">
          <ac:chgData name="Doremiek Lamain" userId="03bb414b8f2b17e4" providerId="LiveId" clId="{FCFF1AE1-100B-4A63-8E71-098491C980F2}" dt="2021-10-06T08:10:56.039" v="46" actId="1076"/>
          <ac:picMkLst>
            <pc:docMk/>
            <pc:sldMk cId="1242626092" sldId="260"/>
            <ac:picMk id="11" creationId="{3781F58A-32CD-4844-9971-4C45BFA5B240}"/>
          </ac:picMkLst>
        </pc:picChg>
      </pc:sldChg>
    </pc:docChg>
  </pc:docChgLst>
  <pc:docChgLst>
    <pc:chgData name="Doremiek Lamain" userId="03bb414b8f2b17e4" providerId="LiveId" clId="{11346708-C8AE-4962-BDE3-A40789491C0E}"/>
    <pc:docChg chg="custSel addSld delSld modSld">
      <pc:chgData name="Doremiek Lamain" userId="03bb414b8f2b17e4" providerId="LiveId" clId="{11346708-C8AE-4962-BDE3-A40789491C0E}" dt="2023-04-12T09:14:23.681" v="173" actId="47"/>
      <pc:docMkLst>
        <pc:docMk/>
      </pc:docMkLst>
      <pc:sldChg chg="addSp delSp modSp del mod">
        <pc:chgData name="Doremiek Lamain" userId="03bb414b8f2b17e4" providerId="LiveId" clId="{11346708-C8AE-4962-BDE3-A40789491C0E}" dt="2023-04-12T09:14:23.681" v="173" actId="47"/>
        <pc:sldMkLst>
          <pc:docMk/>
          <pc:sldMk cId="4247738011" sldId="262"/>
        </pc:sldMkLst>
        <pc:picChg chg="add del mod">
          <ac:chgData name="Doremiek Lamain" userId="03bb414b8f2b17e4" providerId="LiveId" clId="{11346708-C8AE-4962-BDE3-A40789491C0E}" dt="2023-04-12T07:05:10.817" v="170" actId="478"/>
          <ac:picMkLst>
            <pc:docMk/>
            <pc:sldMk cId="4247738011" sldId="262"/>
            <ac:picMk id="3" creationId="{B15B0820-81C9-C9F1-F2AE-5594AE7A5A14}"/>
          </ac:picMkLst>
        </pc:picChg>
        <pc:picChg chg="del">
          <ac:chgData name="Doremiek Lamain" userId="03bb414b8f2b17e4" providerId="LiveId" clId="{11346708-C8AE-4962-BDE3-A40789491C0E}" dt="2023-04-05T09:27:42.380" v="153" actId="478"/>
          <ac:picMkLst>
            <pc:docMk/>
            <pc:sldMk cId="4247738011" sldId="262"/>
            <ac:picMk id="4" creationId="{E275CAE0-6044-6BEA-63C3-C812C4998700}"/>
          </ac:picMkLst>
        </pc:picChg>
        <pc:picChg chg="del">
          <ac:chgData name="Doremiek Lamain" userId="03bb414b8f2b17e4" providerId="LiveId" clId="{11346708-C8AE-4962-BDE3-A40789491C0E}" dt="2023-04-05T09:27:40.259" v="149" actId="478"/>
          <ac:picMkLst>
            <pc:docMk/>
            <pc:sldMk cId="4247738011" sldId="262"/>
            <ac:picMk id="6" creationId="{A453D423-F8F0-3908-6D6B-017059D7EE23}"/>
          </ac:picMkLst>
        </pc:picChg>
        <pc:picChg chg="add mod">
          <ac:chgData name="Doremiek Lamain" userId="03bb414b8f2b17e4" providerId="LiveId" clId="{11346708-C8AE-4962-BDE3-A40789491C0E}" dt="2023-04-12T07:05:13.394" v="171" actId="1076"/>
          <ac:picMkLst>
            <pc:docMk/>
            <pc:sldMk cId="4247738011" sldId="262"/>
            <ac:picMk id="7" creationId="{E74F780E-A522-8D95-A8BA-83F7281CF464}"/>
          </ac:picMkLst>
        </pc:picChg>
      </pc:sldChg>
      <pc:sldChg chg="addSp delSp modSp mod">
        <pc:chgData name="Doremiek Lamain" userId="03bb414b8f2b17e4" providerId="LiveId" clId="{11346708-C8AE-4962-BDE3-A40789491C0E}" dt="2023-04-05T08:14:42.472" v="135"/>
        <pc:sldMkLst>
          <pc:docMk/>
          <pc:sldMk cId="4080436558" sldId="263"/>
        </pc:sldMkLst>
        <pc:spChg chg="mod">
          <ac:chgData name="Doremiek Lamain" userId="03bb414b8f2b17e4" providerId="LiveId" clId="{11346708-C8AE-4962-BDE3-A40789491C0E}" dt="2023-04-05T08:14:21.911" v="134" actId="1076"/>
          <ac:spMkLst>
            <pc:docMk/>
            <pc:sldMk cId="4080436558" sldId="263"/>
            <ac:spMk id="3" creationId="{B55003E3-8960-46DF-8B5F-E779D2A32C31}"/>
          </ac:spMkLst>
        </pc:spChg>
        <pc:spChg chg="add del mod">
          <ac:chgData name="Doremiek Lamain" userId="03bb414b8f2b17e4" providerId="LiveId" clId="{11346708-C8AE-4962-BDE3-A40789491C0E}" dt="2023-04-05T08:13:54.794" v="127"/>
          <ac:spMkLst>
            <pc:docMk/>
            <pc:sldMk cId="4080436558" sldId="263"/>
            <ac:spMk id="4" creationId="{9A61385A-E8E3-CE80-0EEA-3CD4CD72D087}"/>
          </ac:spMkLst>
        </pc:spChg>
        <pc:picChg chg="del">
          <ac:chgData name="Doremiek Lamain" userId="03bb414b8f2b17e4" providerId="LiveId" clId="{11346708-C8AE-4962-BDE3-A40789491C0E}" dt="2023-04-05T08:11:38.456" v="108" actId="478"/>
          <ac:picMkLst>
            <pc:docMk/>
            <pc:sldMk cId="4080436558" sldId="263"/>
            <ac:picMk id="2" creationId="{5C2A6137-2B66-4947-A9F8-B07B5D2D32C8}"/>
          </ac:picMkLst>
        </pc:picChg>
        <pc:picChg chg="add mod ord">
          <ac:chgData name="Doremiek Lamain" userId="03bb414b8f2b17e4" providerId="LiveId" clId="{11346708-C8AE-4962-BDE3-A40789491C0E}" dt="2023-04-05T08:14:42.472" v="135"/>
          <ac:picMkLst>
            <pc:docMk/>
            <pc:sldMk cId="4080436558" sldId="263"/>
            <ac:picMk id="6" creationId="{DA608E0A-3213-8663-C183-7CEB460AF4F6}"/>
          </ac:picMkLst>
        </pc:picChg>
      </pc:sldChg>
      <pc:sldChg chg="addSp delSp modSp mod">
        <pc:chgData name="Doremiek Lamain" userId="03bb414b8f2b17e4" providerId="LiveId" clId="{11346708-C8AE-4962-BDE3-A40789491C0E}" dt="2023-04-05T09:34:41.540" v="169" actId="478"/>
        <pc:sldMkLst>
          <pc:docMk/>
          <pc:sldMk cId="284541333" sldId="266"/>
        </pc:sldMkLst>
        <pc:spChg chg="add del mod">
          <ac:chgData name="Doremiek Lamain" userId="03bb414b8f2b17e4" providerId="LiveId" clId="{11346708-C8AE-4962-BDE3-A40789491C0E}" dt="2023-04-05T09:34:41.540" v="169" actId="478"/>
          <ac:spMkLst>
            <pc:docMk/>
            <pc:sldMk cId="284541333" sldId="266"/>
            <ac:spMk id="8" creationId="{471EF895-E040-137E-B141-39BAC77475C1}"/>
          </ac:spMkLst>
        </pc:spChg>
        <pc:picChg chg="del">
          <ac:chgData name="Doremiek Lamain" userId="03bb414b8f2b17e4" providerId="LiveId" clId="{11346708-C8AE-4962-BDE3-A40789491C0E}" dt="2023-04-05T08:03:15.903" v="0" actId="478"/>
          <ac:picMkLst>
            <pc:docMk/>
            <pc:sldMk cId="284541333" sldId="266"/>
            <ac:picMk id="9" creationId="{7A645841-A8BA-4B2A-9ADE-B7AAF2BA0243}"/>
          </ac:picMkLst>
        </pc:picChg>
        <pc:picChg chg="add mod">
          <ac:chgData name="Doremiek Lamain" userId="03bb414b8f2b17e4" providerId="LiveId" clId="{11346708-C8AE-4962-BDE3-A40789491C0E}" dt="2023-04-05T08:04:30.732" v="33"/>
          <ac:picMkLst>
            <pc:docMk/>
            <pc:sldMk cId="284541333" sldId="266"/>
            <ac:picMk id="11" creationId="{AF941020-42FD-FE07-0D3F-073C156A1FA9}"/>
          </ac:picMkLst>
        </pc:picChg>
      </pc:sldChg>
      <pc:sldChg chg="addSp delSp modSp mod">
        <pc:chgData name="Doremiek Lamain" userId="03bb414b8f2b17e4" providerId="LiveId" clId="{11346708-C8AE-4962-BDE3-A40789491C0E}" dt="2023-04-05T08:04:38.563" v="35" actId="478"/>
        <pc:sldMkLst>
          <pc:docMk/>
          <pc:sldMk cId="385797822" sldId="267"/>
        </pc:sldMkLst>
        <pc:spChg chg="add del mod">
          <ac:chgData name="Doremiek Lamain" userId="03bb414b8f2b17e4" providerId="LiveId" clId="{11346708-C8AE-4962-BDE3-A40789491C0E}" dt="2023-04-05T08:04:38.563" v="35" actId="478"/>
          <ac:spMkLst>
            <pc:docMk/>
            <pc:sldMk cId="385797822" sldId="267"/>
            <ac:spMk id="8" creationId="{FAD591AF-71AF-CDF3-C27A-DB56B1D7A3F2}"/>
          </ac:spMkLst>
        </pc:spChg>
        <pc:picChg chg="add mod">
          <ac:chgData name="Doremiek Lamain" userId="03bb414b8f2b17e4" providerId="LiveId" clId="{11346708-C8AE-4962-BDE3-A40789491C0E}" dt="2023-04-05T08:04:35.880" v="34"/>
          <ac:picMkLst>
            <pc:docMk/>
            <pc:sldMk cId="385797822" sldId="267"/>
            <ac:picMk id="10" creationId="{2B381558-129A-1CA1-FCCF-FC2ADE242B5A}"/>
          </ac:picMkLst>
        </pc:picChg>
        <pc:picChg chg="del">
          <ac:chgData name="Doremiek Lamain" userId="03bb414b8f2b17e4" providerId="LiveId" clId="{11346708-C8AE-4962-BDE3-A40789491C0E}" dt="2023-04-05T08:03:29.437" v="3" actId="478"/>
          <ac:picMkLst>
            <pc:docMk/>
            <pc:sldMk cId="385797822" sldId="267"/>
            <ac:picMk id="13" creationId="{D462FE73-4E05-4492-BC71-CC111C03FA40}"/>
          </ac:picMkLst>
        </pc:picChg>
      </pc:sldChg>
      <pc:sldChg chg="addSp delSp modSp mod">
        <pc:chgData name="Doremiek Lamain" userId="03bb414b8f2b17e4" providerId="LiveId" clId="{11346708-C8AE-4962-BDE3-A40789491C0E}" dt="2023-04-05T08:04:57.660" v="37"/>
        <pc:sldMkLst>
          <pc:docMk/>
          <pc:sldMk cId="815795846" sldId="268"/>
        </pc:sldMkLst>
        <pc:spChg chg="add del mod">
          <ac:chgData name="Doremiek Lamain" userId="03bb414b8f2b17e4" providerId="LiveId" clId="{11346708-C8AE-4962-BDE3-A40789491C0E}" dt="2023-04-05T08:03:37.149" v="8" actId="478"/>
          <ac:spMkLst>
            <pc:docMk/>
            <pc:sldMk cId="815795846" sldId="268"/>
            <ac:spMk id="8" creationId="{A82193FD-2451-0D38-FDAE-31D8E744C2F8}"/>
          </ac:spMkLst>
        </pc:spChg>
        <pc:picChg chg="del">
          <ac:chgData name="Doremiek Lamain" userId="03bb414b8f2b17e4" providerId="LiveId" clId="{11346708-C8AE-4962-BDE3-A40789491C0E}" dt="2023-04-05T08:03:35.120" v="7" actId="478"/>
          <ac:picMkLst>
            <pc:docMk/>
            <pc:sldMk cId="815795846" sldId="268"/>
            <ac:picMk id="9" creationId="{B7512049-E908-4733-B09E-E0BBF1D1A28D}"/>
          </ac:picMkLst>
        </pc:picChg>
        <pc:picChg chg="del">
          <ac:chgData name="Doremiek Lamain" userId="03bb414b8f2b17e4" providerId="LiveId" clId="{11346708-C8AE-4962-BDE3-A40789491C0E}" dt="2023-04-05T08:03:38.516" v="10" actId="478"/>
          <ac:picMkLst>
            <pc:docMk/>
            <pc:sldMk cId="815795846" sldId="268"/>
            <ac:picMk id="11" creationId="{B9B1F989-4B23-4EF2-B317-1031027123F4}"/>
          </ac:picMkLst>
        </pc:picChg>
        <pc:picChg chg="add mod">
          <ac:chgData name="Doremiek Lamain" userId="03bb414b8f2b17e4" providerId="LiveId" clId="{11346708-C8AE-4962-BDE3-A40789491C0E}" dt="2023-04-05T08:04:51.520" v="36"/>
          <ac:picMkLst>
            <pc:docMk/>
            <pc:sldMk cId="815795846" sldId="268"/>
            <ac:picMk id="12" creationId="{1C769402-CF6D-B7EB-EE5A-819CA39CE1C3}"/>
          </ac:picMkLst>
        </pc:picChg>
        <pc:picChg chg="del">
          <ac:chgData name="Doremiek Lamain" userId="03bb414b8f2b17e4" providerId="LiveId" clId="{11346708-C8AE-4962-BDE3-A40789491C0E}" dt="2023-04-05T08:03:37.940" v="9" actId="478"/>
          <ac:picMkLst>
            <pc:docMk/>
            <pc:sldMk cId="815795846" sldId="268"/>
            <ac:picMk id="13" creationId="{D8D48975-350D-4D69-A77E-0D3D6A0CA71C}"/>
          </ac:picMkLst>
        </pc:picChg>
        <pc:picChg chg="del">
          <ac:chgData name="Doremiek Lamain" userId="03bb414b8f2b17e4" providerId="LiveId" clId="{11346708-C8AE-4962-BDE3-A40789491C0E}" dt="2023-04-05T08:03:39.114" v="11" actId="478"/>
          <ac:picMkLst>
            <pc:docMk/>
            <pc:sldMk cId="815795846" sldId="268"/>
            <ac:picMk id="15" creationId="{FA0F6F83-0D97-4DA4-89D5-545E3D3DECF8}"/>
          </ac:picMkLst>
        </pc:picChg>
        <pc:picChg chg="add mod">
          <ac:chgData name="Doremiek Lamain" userId="03bb414b8f2b17e4" providerId="LiveId" clId="{11346708-C8AE-4962-BDE3-A40789491C0E}" dt="2023-04-05T08:04:57.660" v="37"/>
          <ac:picMkLst>
            <pc:docMk/>
            <pc:sldMk cId="815795846" sldId="268"/>
            <ac:picMk id="16" creationId="{104A7920-64B7-DCDC-2B4D-F9C321366688}"/>
          </ac:picMkLst>
        </pc:picChg>
      </pc:sldChg>
      <pc:sldChg chg="addSp delSp modSp mod">
        <pc:chgData name="Doremiek Lamain" userId="03bb414b8f2b17e4" providerId="LiveId" clId="{11346708-C8AE-4962-BDE3-A40789491C0E}" dt="2023-04-05T08:05:12.345" v="39"/>
        <pc:sldMkLst>
          <pc:docMk/>
          <pc:sldMk cId="1603830329" sldId="269"/>
        </pc:sldMkLst>
        <pc:spChg chg="add del mod">
          <ac:chgData name="Doremiek Lamain" userId="03bb414b8f2b17e4" providerId="LiveId" clId="{11346708-C8AE-4962-BDE3-A40789491C0E}" dt="2023-04-05T08:03:56.658" v="22" actId="478"/>
          <ac:spMkLst>
            <pc:docMk/>
            <pc:sldMk cId="1603830329" sldId="269"/>
            <ac:spMk id="3" creationId="{D67FDB35-9A69-A12B-B9CE-267F5E49CCC4}"/>
          </ac:spMkLst>
        </pc:spChg>
        <pc:picChg chg="add mod">
          <ac:chgData name="Doremiek Lamain" userId="03bb414b8f2b17e4" providerId="LiveId" clId="{11346708-C8AE-4962-BDE3-A40789491C0E}" dt="2023-04-05T08:05:07.157" v="38"/>
          <ac:picMkLst>
            <pc:docMk/>
            <pc:sldMk cId="1603830329" sldId="269"/>
            <ac:picMk id="9" creationId="{E6140149-5D69-1668-A387-CB927A6EFC7D}"/>
          </ac:picMkLst>
        </pc:picChg>
        <pc:picChg chg="add mod">
          <ac:chgData name="Doremiek Lamain" userId="03bb414b8f2b17e4" providerId="LiveId" clId="{11346708-C8AE-4962-BDE3-A40789491C0E}" dt="2023-04-05T08:05:12.345" v="39"/>
          <ac:picMkLst>
            <pc:docMk/>
            <pc:sldMk cId="1603830329" sldId="269"/>
            <ac:picMk id="11" creationId="{39B9F133-683F-222A-8078-DC03BB2CBB10}"/>
          </ac:picMkLst>
        </pc:picChg>
        <pc:picChg chg="del">
          <ac:chgData name="Doremiek Lamain" userId="03bb414b8f2b17e4" providerId="LiveId" clId="{11346708-C8AE-4962-BDE3-A40789491C0E}" dt="2023-04-05T08:03:55.071" v="21" actId="478"/>
          <ac:picMkLst>
            <pc:docMk/>
            <pc:sldMk cId="1603830329" sldId="269"/>
            <ac:picMk id="13" creationId="{8C837B3B-0E28-4FCA-A31E-94E7E2FD2996}"/>
          </ac:picMkLst>
        </pc:picChg>
        <pc:picChg chg="del">
          <ac:chgData name="Doremiek Lamain" userId="03bb414b8f2b17e4" providerId="LiveId" clId="{11346708-C8AE-4962-BDE3-A40789491C0E}" dt="2023-04-05T08:03:57.200" v="23" actId="478"/>
          <ac:picMkLst>
            <pc:docMk/>
            <pc:sldMk cId="1603830329" sldId="269"/>
            <ac:picMk id="17" creationId="{0FE5079A-1BE6-4CA3-A58E-B3D40901D093}"/>
          </ac:picMkLst>
        </pc:picChg>
      </pc:sldChg>
      <pc:sldChg chg="addSp delSp modSp mod">
        <pc:chgData name="Doremiek Lamain" userId="03bb414b8f2b17e4" providerId="LiveId" clId="{11346708-C8AE-4962-BDE3-A40789491C0E}" dt="2023-04-05T08:09:15.411" v="107" actId="207"/>
        <pc:sldMkLst>
          <pc:docMk/>
          <pc:sldMk cId="728930306" sldId="270"/>
        </pc:sldMkLst>
        <pc:spChg chg="add mod">
          <ac:chgData name="Doremiek Lamain" userId="03bb414b8f2b17e4" providerId="LiveId" clId="{11346708-C8AE-4962-BDE3-A40789491C0E}" dt="2023-04-05T08:08:20.782" v="87" actId="207"/>
          <ac:spMkLst>
            <pc:docMk/>
            <pc:sldMk cId="728930306" sldId="270"/>
            <ac:spMk id="23" creationId="{B5B52F56-25AF-BD6B-22F7-A916F52CE818}"/>
          </ac:spMkLst>
        </pc:spChg>
        <pc:spChg chg="add mod">
          <ac:chgData name="Doremiek Lamain" userId="03bb414b8f2b17e4" providerId="LiveId" clId="{11346708-C8AE-4962-BDE3-A40789491C0E}" dt="2023-04-05T08:08:59.957" v="105" actId="1036"/>
          <ac:spMkLst>
            <pc:docMk/>
            <pc:sldMk cId="728930306" sldId="270"/>
            <ac:spMk id="24" creationId="{8E0E126B-81EA-138B-6E4E-F1360BF7CD80}"/>
          </ac:spMkLst>
        </pc:spChg>
        <pc:spChg chg="add mod">
          <ac:chgData name="Doremiek Lamain" userId="03bb414b8f2b17e4" providerId="LiveId" clId="{11346708-C8AE-4962-BDE3-A40789491C0E}" dt="2023-04-05T08:09:15.411" v="107" actId="207"/>
          <ac:spMkLst>
            <pc:docMk/>
            <pc:sldMk cId="728930306" sldId="270"/>
            <ac:spMk id="25" creationId="{38807E54-1E3B-3198-44C0-B60E3E6846E9}"/>
          </ac:spMkLst>
        </pc:spChg>
        <pc:spChg chg="add mod">
          <ac:chgData name="Doremiek Lamain" userId="03bb414b8f2b17e4" providerId="LiveId" clId="{11346708-C8AE-4962-BDE3-A40789491C0E}" dt="2023-04-05T08:09:11.268" v="106" actId="207"/>
          <ac:spMkLst>
            <pc:docMk/>
            <pc:sldMk cId="728930306" sldId="270"/>
            <ac:spMk id="26" creationId="{7C504AEF-8CBE-ADEC-DF42-B8B3ED9B9FB9}"/>
          </ac:spMkLst>
        </pc:spChg>
        <pc:grpChg chg="del">
          <ac:chgData name="Doremiek Lamain" userId="03bb414b8f2b17e4" providerId="LiveId" clId="{11346708-C8AE-4962-BDE3-A40789491C0E}" dt="2023-04-05T08:05:27.744" v="40" actId="478"/>
          <ac:grpSpMkLst>
            <pc:docMk/>
            <pc:sldMk cId="728930306" sldId="270"/>
            <ac:grpSpMk id="16" creationId="{6663A813-A504-4110-BC5E-5C15EE0134BC}"/>
          </ac:grpSpMkLst>
        </pc:grpChg>
        <pc:picChg chg="add mod">
          <ac:chgData name="Doremiek Lamain" userId="03bb414b8f2b17e4" providerId="LiveId" clId="{11346708-C8AE-4962-BDE3-A40789491C0E}" dt="2023-04-05T08:07:12.550" v="71" actId="14100"/>
          <ac:picMkLst>
            <pc:docMk/>
            <pc:sldMk cId="728930306" sldId="270"/>
            <ac:picMk id="17" creationId="{87CA2238-AD73-1BC7-6E67-B1CC1B269F97}"/>
          </ac:picMkLst>
        </pc:picChg>
        <pc:picChg chg="add mod">
          <ac:chgData name="Doremiek Lamain" userId="03bb414b8f2b17e4" providerId="LiveId" clId="{11346708-C8AE-4962-BDE3-A40789491C0E}" dt="2023-04-05T08:07:17.317" v="72" actId="14100"/>
          <ac:picMkLst>
            <pc:docMk/>
            <pc:sldMk cId="728930306" sldId="270"/>
            <ac:picMk id="18" creationId="{240F0005-30B6-4044-62BF-75F77E11AFF4}"/>
          </ac:picMkLst>
        </pc:picChg>
        <pc:picChg chg="add mod">
          <ac:chgData name="Doremiek Lamain" userId="03bb414b8f2b17e4" providerId="LiveId" clId="{11346708-C8AE-4962-BDE3-A40789491C0E}" dt="2023-04-05T08:07:23.683" v="74" actId="14100"/>
          <ac:picMkLst>
            <pc:docMk/>
            <pc:sldMk cId="728930306" sldId="270"/>
            <ac:picMk id="19" creationId="{47280C34-6B54-5264-31E6-235AC8E1EF54}"/>
          </ac:picMkLst>
        </pc:picChg>
        <pc:picChg chg="add mod">
          <ac:chgData name="Doremiek Lamain" userId="03bb414b8f2b17e4" providerId="LiveId" clId="{11346708-C8AE-4962-BDE3-A40789491C0E}" dt="2023-04-05T08:07:37.375" v="78" actId="1076"/>
          <ac:picMkLst>
            <pc:docMk/>
            <pc:sldMk cId="728930306" sldId="270"/>
            <ac:picMk id="20" creationId="{5F7DDAE4-C9C1-FDD8-B276-E32DDB466361}"/>
          </ac:picMkLst>
        </pc:picChg>
        <pc:picChg chg="add mod">
          <ac:chgData name="Doremiek Lamain" userId="03bb414b8f2b17e4" providerId="LiveId" clId="{11346708-C8AE-4962-BDE3-A40789491C0E}" dt="2023-04-05T08:07:28.120" v="76" actId="14100"/>
          <ac:picMkLst>
            <pc:docMk/>
            <pc:sldMk cId="728930306" sldId="270"/>
            <ac:picMk id="21" creationId="{B79156AA-35FB-CC81-C0B6-F768D8544A7A}"/>
          </ac:picMkLst>
        </pc:picChg>
        <pc:picChg chg="add mod">
          <ac:chgData name="Doremiek Lamain" userId="03bb414b8f2b17e4" providerId="LiveId" clId="{11346708-C8AE-4962-BDE3-A40789491C0E}" dt="2023-04-05T08:07:34" v="77" actId="1076"/>
          <ac:picMkLst>
            <pc:docMk/>
            <pc:sldMk cId="728930306" sldId="270"/>
            <ac:picMk id="22" creationId="{73534DEA-6BB9-48D8-8FBE-455B248EDFAE}"/>
          </ac:picMkLst>
        </pc:picChg>
      </pc:sldChg>
      <pc:sldChg chg="addSp delSp modSp new mod setBg">
        <pc:chgData name="Doremiek Lamain" userId="03bb414b8f2b17e4" providerId="LiveId" clId="{11346708-C8AE-4962-BDE3-A40789491C0E}" dt="2023-04-05T09:01:35.486" v="148" actId="26606"/>
        <pc:sldMkLst>
          <pc:docMk/>
          <pc:sldMk cId="528615821" sldId="276"/>
        </pc:sldMkLst>
        <pc:spChg chg="del">
          <ac:chgData name="Doremiek Lamain" userId="03bb414b8f2b17e4" providerId="LiveId" clId="{11346708-C8AE-4962-BDE3-A40789491C0E}" dt="2023-04-05T08:58:59.529" v="141" actId="26606"/>
          <ac:spMkLst>
            <pc:docMk/>
            <pc:sldMk cId="528615821" sldId="276"/>
            <ac:spMk id="2" creationId="{D3F76DF5-F8D1-87DA-164C-22E1F9BD21CD}"/>
          </ac:spMkLst>
        </pc:spChg>
        <pc:spChg chg="del">
          <ac:chgData name="Doremiek Lamain" userId="03bb414b8f2b17e4" providerId="LiveId" clId="{11346708-C8AE-4962-BDE3-A40789491C0E}" dt="2023-04-05T08:58:57.018" v="137"/>
          <ac:spMkLst>
            <pc:docMk/>
            <pc:sldMk cId="528615821" sldId="276"/>
            <ac:spMk id="3" creationId="{440BD05F-D9D7-9661-AFFC-ADEA08735F52}"/>
          </ac:spMkLst>
        </pc:spChg>
        <pc:spChg chg="del">
          <ac:chgData name="Doremiek Lamain" userId="03bb414b8f2b17e4" providerId="LiveId" clId="{11346708-C8AE-4962-BDE3-A40789491C0E}" dt="2023-04-05T08:58:59.529" v="141" actId="26606"/>
          <ac:spMkLst>
            <pc:docMk/>
            <pc:sldMk cId="528615821" sldId="276"/>
            <ac:spMk id="4" creationId="{B6B85C93-EE2F-ED4D-52B8-84E8D3780118}"/>
          </ac:spMkLst>
        </pc:spChg>
        <pc:spChg chg="add del mod">
          <ac:chgData name="Doremiek Lamain" userId="03bb414b8f2b17e4" providerId="LiveId" clId="{11346708-C8AE-4962-BDE3-A40789491C0E}" dt="2023-04-05T09:01:15.303" v="143"/>
          <ac:spMkLst>
            <pc:docMk/>
            <pc:sldMk cId="528615821" sldId="276"/>
            <ac:spMk id="8" creationId="{7ACB346E-506D-7B66-DE98-EE1AD3EA8BD4}"/>
          </ac:spMkLst>
        </pc:spChg>
        <pc:picChg chg="add del mod">
          <ac:chgData name="Doremiek Lamain" userId="03bb414b8f2b17e4" providerId="LiveId" clId="{11346708-C8AE-4962-BDE3-A40789491C0E}" dt="2023-04-05T09:01:14.880" v="142" actId="478"/>
          <ac:picMkLst>
            <pc:docMk/>
            <pc:sldMk cId="528615821" sldId="276"/>
            <ac:picMk id="6" creationId="{5DE633CA-FE32-0E21-0AB2-B756A4B2B879}"/>
          </ac:picMkLst>
        </pc:picChg>
        <pc:picChg chg="add mod">
          <ac:chgData name="Doremiek Lamain" userId="03bb414b8f2b17e4" providerId="LiveId" clId="{11346708-C8AE-4962-BDE3-A40789491C0E}" dt="2023-04-05T09:01:35.486" v="148" actId="26606"/>
          <ac:picMkLst>
            <pc:docMk/>
            <pc:sldMk cId="528615821" sldId="276"/>
            <ac:picMk id="10" creationId="{536CD8DC-789C-6854-89FA-50B59560241E}"/>
          </ac:picMkLst>
        </pc:picChg>
      </pc:sldChg>
      <pc:sldChg chg="add">
        <pc:chgData name="Doremiek Lamain" userId="03bb414b8f2b17e4" providerId="LiveId" clId="{11346708-C8AE-4962-BDE3-A40789491C0E}" dt="2023-04-12T09:14:22.036" v="172"/>
        <pc:sldMkLst>
          <pc:docMk/>
          <pc:sldMk cId="3862202008" sldId="277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Shape 9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92" name="Shape 92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defRPr sz="1200">
        <a:latin typeface="+mn-lt"/>
        <a:ea typeface="+mn-ea"/>
        <a:cs typeface="+mn-cs"/>
        <a:sym typeface="Calibri"/>
      </a:defRPr>
    </a:lvl1pPr>
    <a:lvl2pPr indent="228600" latinLnBrk="0">
      <a:defRPr sz="1200">
        <a:latin typeface="+mn-lt"/>
        <a:ea typeface="+mn-ea"/>
        <a:cs typeface="+mn-cs"/>
        <a:sym typeface="Calibri"/>
      </a:defRPr>
    </a:lvl2pPr>
    <a:lvl3pPr indent="457200" latinLnBrk="0">
      <a:defRPr sz="1200">
        <a:latin typeface="+mn-lt"/>
        <a:ea typeface="+mn-ea"/>
        <a:cs typeface="+mn-cs"/>
        <a:sym typeface="Calibri"/>
      </a:defRPr>
    </a:lvl3pPr>
    <a:lvl4pPr indent="685800" latinLnBrk="0">
      <a:defRPr sz="1200">
        <a:latin typeface="+mn-lt"/>
        <a:ea typeface="+mn-ea"/>
        <a:cs typeface="+mn-cs"/>
        <a:sym typeface="Calibri"/>
      </a:defRPr>
    </a:lvl4pPr>
    <a:lvl5pPr indent="914400" latinLnBrk="0">
      <a:defRPr sz="1200">
        <a:latin typeface="+mn-lt"/>
        <a:ea typeface="+mn-ea"/>
        <a:cs typeface="+mn-cs"/>
        <a:sym typeface="Calibri"/>
      </a:defRPr>
    </a:lvl5pPr>
    <a:lvl6pPr indent="1143000" latinLnBrk="0">
      <a:defRPr sz="1200">
        <a:latin typeface="+mn-lt"/>
        <a:ea typeface="+mn-ea"/>
        <a:cs typeface="+mn-cs"/>
        <a:sym typeface="Calibri"/>
      </a:defRPr>
    </a:lvl6pPr>
    <a:lvl7pPr indent="1371600" latinLnBrk="0">
      <a:defRPr sz="1200">
        <a:latin typeface="+mn-lt"/>
        <a:ea typeface="+mn-ea"/>
        <a:cs typeface="+mn-cs"/>
        <a:sym typeface="Calibri"/>
      </a:defRPr>
    </a:lvl7pPr>
    <a:lvl8pPr indent="1600200" latinLnBrk="0">
      <a:defRPr sz="1200">
        <a:latin typeface="+mn-lt"/>
        <a:ea typeface="+mn-ea"/>
        <a:cs typeface="+mn-cs"/>
        <a:sym typeface="Calibri"/>
      </a:defRPr>
    </a:lvl8pPr>
    <a:lvl9pPr indent="1828800" latinLnBrk="0">
      <a:defRPr sz="1200">
        <a:latin typeface="+mn-lt"/>
        <a:ea typeface="+mn-ea"/>
        <a:cs typeface="+mn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eltekst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t>Titeltekst</a:t>
            </a:r>
          </a:p>
        </p:txBody>
      </p:sp>
      <p:sp>
        <p:nvSpPr>
          <p:cNvPr id="30" name="Hoofdtekst - niveau één…"/>
          <p:cNvSpPr txBox="1">
            <a:spLocks noGrp="1"/>
          </p:cNvSpPr>
          <p:nvPr>
            <p:ph type="body" sz="quarter" idx="1"/>
          </p:nvPr>
        </p:nvSpPr>
        <p:spPr>
          <a:xfrm>
            <a:off x="831850" y="4589462"/>
            <a:ext cx="10515600" cy="1500188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2400">
                <a:solidFill>
                  <a:srgbClr val="888888"/>
                </a:solidFill>
              </a:defRPr>
            </a:lvl1pPr>
            <a:lvl2pPr marL="0" indent="457200">
              <a:buSzTx/>
              <a:buFontTx/>
              <a:buNone/>
              <a:defRPr sz="2400">
                <a:solidFill>
                  <a:srgbClr val="888888"/>
                </a:solidFill>
              </a:defRPr>
            </a:lvl2pPr>
            <a:lvl3pPr marL="0" indent="914400">
              <a:buSzTx/>
              <a:buFontTx/>
              <a:buNone/>
              <a:defRPr sz="2400">
                <a:solidFill>
                  <a:srgbClr val="888888"/>
                </a:solidFill>
              </a:defRPr>
            </a:lvl3pPr>
            <a:lvl4pPr marL="0" indent="1371600">
              <a:buSzTx/>
              <a:buFontTx/>
              <a:buNone/>
              <a:defRPr sz="2400">
                <a:solidFill>
                  <a:srgbClr val="888888"/>
                </a:solidFill>
              </a:defRPr>
            </a:lvl4pPr>
            <a:lvl5pPr marL="0" indent="1828800">
              <a:buSzTx/>
              <a:buFontTx/>
              <a:buNone/>
              <a:defRPr sz="2400">
                <a:solidFill>
                  <a:srgbClr val="888888"/>
                </a:solidFill>
              </a:defRPr>
            </a:lvl5pPr>
          </a:lstStyle>
          <a:p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31" name="Dia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itelteks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Titeltekst</a:t>
            </a:r>
          </a:p>
        </p:txBody>
      </p:sp>
      <p:sp>
        <p:nvSpPr>
          <p:cNvPr id="39" name="Hoofdtekst - niveau één…"/>
          <p:cNvSpPr txBox="1">
            <a:spLocks noGrp="1"/>
          </p:cNvSpPr>
          <p:nvPr>
            <p:ph type="body"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40" name="Dia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Titeltekst"/>
          <p:cNvSpPr txBox="1">
            <a:spLocks noGrp="1"/>
          </p:cNvSpPr>
          <p:nvPr>
            <p:ph type="title"/>
          </p:nvPr>
        </p:nvSpPr>
        <p:spPr>
          <a:xfrm>
            <a:off x="839787" y="365125"/>
            <a:ext cx="10515601" cy="1325563"/>
          </a:xfrm>
          <a:prstGeom prst="rect">
            <a:avLst/>
          </a:prstGeom>
        </p:spPr>
        <p:txBody>
          <a:bodyPr/>
          <a:lstStyle/>
          <a:p>
            <a:r>
              <a:t>Titeltekst</a:t>
            </a:r>
          </a:p>
        </p:txBody>
      </p:sp>
      <p:sp>
        <p:nvSpPr>
          <p:cNvPr id="48" name="Hoofdtekst - niveau één…"/>
          <p:cNvSpPr txBox="1">
            <a:spLocks noGrp="1"/>
          </p:cNvSpPr>
          <p:nvPr>
            <p:ph type="body" sz="quarter" idx="1"/>
          </p:nvPr>
        </p:nvSpPr>
        <p:spPr>
          <a:xfrm>
            <a:off x="839787" y="1681163"/>
            <a:ext cx="5157789" cy="823913"/>
          </a:xfrm>
          <a:prstGeom prst="rect">
            <a:avLst/>
          </a:prstGeom>
        </p:spPr>
        <p:txBody>
          <a:bodyPr anchor="b"/>
          <a:lstStyle>
            <a:lvl1pPr marL="0" indent="0">
              <a:buSzTx/>
              <a:buFontTx/>
              <a:buNone/>
              <a:defRPr sz="2400" b="1"/>
            </a:lvl1pPr>
            <a:lvl2pPr marL="0" indent="457200">
              <a:buSzTx/>
              <a:buFontTx/>
              <a:buNone/>
              <a:defRPr sz="2400" b="1"/>
            </a:lvl2pPr>
            <a:lvl3pPr marL="0" indent="914400">
              <a:buSzTx/>
              <a:buFontTx/>
              <a:buNone/>
              <a:defRPr sz="2400" b="1"/>
            </a:lvl3pPr>
            <a:lvl4pPr marL="0" indent="1371600">
              <a:buSzTx/>
              <a:buFontTx/>
              <a:buNone/>
              <a:defRPr sz="2400" b="1"/>
            </a:lvl4pPr>
            <a:lvl5pPr marL="0" indent="1828800">
              <a:buSzTx/>
              <a:buFontTx/>
              <a:buNone/>
              <a:defRPr sz="2400" b="1"/>
            </a:lvl5pPr>
          </a:lstStyle>
          <a:p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49" name="Tijdelijke aanduiding voor tekst 4"/>
          <p:cNvSpPr>
            <a:spLocks noGrp="1"/>
          </p:cNvSpPr>
          <p:nvPr>
            <p:ph type="body" sz="quarter" idx="13"/>
          </p:nvPr>
        </p:nvSpPr>
        <p:spPr>
          <a:xfrm>
            <a:off x="6172200" y="1681163"/>
            <a:ext cx="5183188" cy="823913"/>
          </a:xfrm>
          <a:prstGeom prst="rect">
            <a:avLst/>
          </a:prstGeom>
        </p:spPr>
        <p:txBody>
          <a:bodyPr anchor="b"/>
          <a:lstStyle/>
          <a:p>
            <a:pPr marL="0" indent="0">
              <a:buSzTx/>
              <a:buFontTx/>
              <a:buNone/>
              <a:defRPr sz="2400" b="1"/>
            </a:pPr>
            <a:endParaRPr/>
          </a:p>
        </p:txBody>
      </p:sp>
      <p:sp>
        <p:nvSpPr>
          <p:cNvPr id="50" name="Dia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Titelteks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Titeltekst</a:t>
            </a:r>
          </a:p>
        </p:txBody>
      </p:sp>
      <p:sp>
        <p:nvSpPr>
          <p:cNvPr id="58" name="Dia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Titeltekst"/>
          <p:cNvSpPr txBox="1">
            <a:spLocks noGrp="1"/>
          </p:cNvSpPr>
          <p:nvPr>
            <p:ph type="title"/>
          </p:nvPr>
        </p:nvSpPr>
        <p:spPr>
          <a:xfrm>
            <a:off x="839787" y="457200"/>
            <a:ext cx="3932239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t>Titeltekst</a:t>
            </a:r>
          </a:p>
        </p:txBody>
      </p:sp>
      <p:sp>
        <p:nvSpPr>
          <p:cNvPr id="73" name="Hoofdtekst - niveau één…"/>
          <p:cNvSpPr txBox="1">
            <a:spLocks noGrp="1"/>
          </p:cNvSpPr>
          <p:nvPr>
            <p:ph type="body" sz="half" idx="1"/>
          </p:nvPr>
        </p:nvSpPr>
        <p:spPr>
          <a:xfrm>
            <a:off x="5183187" y="987425"/>
            <a:ext cx="6172201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 marL="718457" indent="-261257">
              <a:defRPr sz="3200"/>
            </a:lvl2pPr>
            <a:lvl3pPr marL="1219200" indent="-304800">
              <a:defRPr sz="3200"/>
            </a:lvl3pPr>
            <a:lvl4pPr marL="1737360" indent="-365760">
              <a:defRPr sz="3200"/>
            </a:lvl4pPr>
            <a:lvl5pPr marL="2194560" indent="-365760">
              <a:defRPr sz="3200"/>
            </a:lvl5pPr>
          </a:lstStyle>
          <a:p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74" name="Tijdelijke aanduiding voor tekst 3"/>
          <p:cNvSpPr>
            <a:spLocks noGrp="1"/>
          </p:cNvSpPr>
          <p:nvPr>
            <p:ph type="body" sz="quarter" idx="13"/>
          </p:nvPr>
        </p:nvSpPr>
        <p:spPr>
          <a:xfrm>
            <a:off x="839787" y="2057400"/>
            <a:ext cx="3932239" cy="3811588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FontTx/>
              <a:buNone/>
              <a:defRPr sz="1600"/>
            </a:pPr>
            <a:endParaRPr/>
          </a:p>
        </p:txBody>
      </p:sp>
      <p:sp>
        <p:nvSpPr>
          <p:cNvPr id="75" name="Dia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Titeltekst"/>
          <p:cNvSpPr txBox="1">
            <a:spLocks noGrp="1"/>
          </p:cNvSpPr>
          <p:nvPr>
            <p:ph type="title"/>
          </p:nvPr>
        </p:nvSpPr>
        <p:spPr>
          <a:xfrm>
            <a:off x="839787" y="457200"/>
            <a:ext cx="3932239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t>Titeltekst</a:t>
            </a:r>
          </a:p>
        </p:txBody>
      </p:sp>
      <p:sp>
        <p:nvSpPr>
          <p:cNvPr id="83" name="Tijdelijke aanduiding voor afbeelding 2"/>
          <p:cNvSpPr>
            <a:spLocks noGrp="1"/>
          </p:cNvSpPr>
          <p:nvPr>
            <p:ph type="pic" sz="half" idx="13"/>
          </p:nvPr>
        </p:nvSpPr>
        <p:spPr>
          <a:xfrm>
            <a:off x="5183187" y="987425"/>
            <a:ext cx="6172201" cy="4873625"/>
          </a:xfrm>
          <a:prstGeom prst="rect">
            <a:avLst/>
          </a:prstGeom>
        </p:spPr>
        <p:txBody>
          <a:bodyPr lIns="91439" rIns="91439">
            <a:noAutofit/>
          </a:bodyPr>
          <a:lstStyle/>
          <a:p>
            <a:endParaRPr/>
          </a:p>
        </p:txBody>
      </p:sp>
      <p:sp>
        <p:nvSpPr>
          <p:cNvPr id="84" name="Hoofdtekst - niveau één…"/>
          <p:cNvSpPr txBox="1">
            <a:spLocks noGrp="1"/>
          </p:cNvSpPr>
          <p:nvPr>
            <p:ph type="body" sz="quarter" idx="1"/>
          </p:nvPr>
        </p:nvSpPr>
        <p:spPr>
          <a:xfrm>
            <a:off x="839787" y="2057400"/>
            <a:ext cx="3932239" cy="3811588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1600"/>
            </a:lvl1pPr>
            <a:lvl2pPr marL="0" indent="457200">
              <a:buSzTx/>
              <a:buFontTx/>
              <a:buNone/>
              <a:defRPr sz="1600"/>
            </a:lvl2pPr>
            <a:lvl3pPr marL="0" indent="914400">
              <a:buSzTx/>
              <a:buFontTx/>
              <a:buNone/>
              <a:defRPr sz="1600"/>
            </a:lvl3pPr>
            <a:lvl4pPr marL="0" indent="1371600">
              <a:buSzTx/>
              <a:buFontTx/>
              <a:buNone/>
              <a:defRPr sz="1600"/>
            </a:lvl4pPr>
            <a:lvl5pPr marL="0" indent="1828800">
              <a:buSzTx/>
              <a:buFontTx/>
              <a:buNone/>
              <a:defRPr sz="1600"/>
            </a:lvl5pPr>
          </a:lstStyle>
          <a:p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85" name="Dia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tekst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 anchor="ctr">
            <a:normAutofit/>
          </a:bodyPr>
          <a:lstStyle/>
          <a:p>
            <a:r>
              <a:t>Titeltekst</a:t>
            </a:r>
          </a:p>
        </p:txBody>
      </p:sp>
      <p:sp>
        <p:nvSpPr>
          <p:cNvPr id="3" name="Hoofdtekst - niveau één…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normAutofit/>
          </a:bodyPr>
          <a:lstStyle/>
          <a:p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4" name="Dianummer"/>
          <p:cNvSpPr txBox="1">
            <a:spLocks noGrp="1"/>
          </p:cNvSpPr>
          <p:nvPr>
            <p:ph type="sldNum" sz="quarter" idx="2"/>
          </p:nvPr>
        </p:nvSpPr>
        <p:spPr>
          <a:xfrm>
            <a:off x="11089818" y="6404292"/>
            <a:ext cx="263983" cy="269241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lvl1pPr algn="r">
              <a:defRPr sz="1200">
                <a:solidFill>
                  <a:srgbClr val="888888"/>
                </a:solidFill>
              </a:defRPr>
            </a:lvl1pPr>
          </a:lstStyle>
          <a:p>
            <a:fld id="{86CB4B4D-7CA3-9044-876B-883B54F8677D}" type="slidenum">
              <a:t>‹nr.›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6" r:id="rId5"/>
    <p:sldLayoutId id="2147483657" r:id="rId6"/>
  </p:sldLayoutIdLst>
  <p:transition spd="med"/>
  <p:txStyles>
    <p:titleStyle>
      <a:lvl1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1pPr>
      <a:lvl2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2pPr>
      <a:lvl3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3pPr>
      <a:lvl4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4pPr>
      <a:lvl5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5pPr>
      <a:lvl6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6pPr>
      <a:lvl7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7pPr>
      <a:lvl8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8pPr>
      <a:lvl9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9pPr>
    </p:titleStyle>
    <p:bodyStyle>
      <a:lvl1pPr marL="228600" marR="0" indent="-228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1pPr>
      <a:lvl2pPr marL="723900" marR="0" indent="-2667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2pPr>
      <a:lvl3pPr marL="1234439" marR="0" indent="-320039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3pPr>
      <a:lvl4pPr marL="1727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4pPr>
      <a:lvl5pPr marL="21844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5pPr>
      <a:lvl6pPr marL="26416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6pPr>
      <a:lvl7pPr marL="30988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7pPr>
      <a:lvl8pPr marL="35560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8pPr>
      <a:lvl9pPr marL="4013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457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914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1371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18288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22860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2743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3200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3657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A8E1D01-DB21-B25F-C9D0-C367C53199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3" name="Afbeelding 2" descr="Afbeelding met tekst, Graphics, grafische vormgeving, bloem&#10;&#10;Automatisch gegenereerde beschrijving">
            <a:extLst>
              <a:ext uri="{FF2B5EF4-FFF2-40B4-BE49-F238E27FC236}">
                <a16:creationId xmlns:a16="http://schemas.microsoft.com/office/drawing/2014/main" id="{CA10BC96-A7DC-CE3B-63A7-927CEEE443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61999" y="0"/>
            <a:ext cx="1371599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9960729"/>
      </p:ext>
    </p:extLst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 descr="Afbeelding met persoon, Huisdierartikelen, Dierenopvang, hond&#10;&#10;Automatisch gegenereerde beschrijving">
            <a:extLst>
              <a:ext uri="{FF2B5EF4-FFF2-40B4-BE49-F238E27FC236}">
                <a16:creationId xmlns:a16="http://schemas.microsoft.com/office/drawing/2014/main" id="{9A366F29-A310-CBAF-123C-E88ED3EDDE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63759"/>
            <a:ext cx="12192000" cy="71717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2202008"/>
      </p:ext>
    </p:extLst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Tijdelijke aanduiding voor afbeelding 5" descr="Afbeelding met kamerplant, bloempot, meubels, interieurontwerp&#10;&#10;Automatisch gegenereerde beschrijving">
            <a:extLst>
              <a:ext uri="{FF2B5EF4-FFF2-40B4-BE49-F238E27FC236}">
                <a16:creationId xmlns:a16="http://schemas.microsoft.com/office/drawing/2014/main" id="{038352F5-F4B4-0944-ED11-66C2C8F9B5F6}"/>
              </a:ext>
            </a:extLst>
          </p:cNvPr>
          <p:cNvPicPr>
            <a:picLocks noGrp="1" noChangeAspect="1"/>
          </p:cNvPicPr>
          <p:nvPr>
            <p:ph type="pic" sz="half" idx="13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96" r="28551"/>
          <a:stretch/>
        </p:blipFill>
        <p:spPr>
          <a:xfrm>
            <a:off x="0" y="-22411"/>
            <a:ext cx="6571129" cy="6880411"/>
          </a:xfrm>
        </p:spPr>
      </p:pic>
      <p:pic>
        <p:nvPicPr>
          <p:cNvPr id="8" name="Afbeelding 7" descr="Afbeelding met tekst, Graphics, grafische vormgeving, bloem&#10;&#10;Automatisch gegenereerde beschrijving">
            <a:extLst>
              <a:ext uri="{FF2B5EF4-FFF2-40B4-BE49-F238E27FC236}">
                <a16:creationId xmlns:a16="http://schemas.microsoft.com/office/drawing/2014/main" id="{A4CFF1A8-C740-FB68-31F7-619E225CB3C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1458" y="0"/>
            <a:ext cx="5450541" cy="2725271"/>
          </a:xfrm>
          <a:prstGeom prst="rect">
            <a:avLst/>
          </a:prstGeom>
        </p:spPr>
      </p:pic>
      <p:pic>
        <p:nvPicPr>
          <p:cNvPr id="10" name="Afbeelding 9" descr="Afbeelding met bloempot, kamerplant, bloem, plant&#10;&#10;Automatisch gegenereerde beschrijving">
            <a:extLst>
              <a:ext uri="{FF2B5EF4-FFF2-40B4-BE49-F238E27FC236}">
                <a16:creationId xmlns:a16="http://schemas.microsoft.com/office/drawing/2014/main" id="{D8A348F7-F644-7817-587A-5FAE2621853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987" r="57841" b="19612"/>
          <a:stretch/>
        </p:blipFill>
        <p:spPr>
          <a:xfrm>
            <a:off x="6741458" y="2859741"/>
            <a:ext cx="5450540" cy="39982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2058565"/>
      </p:ext>
    </p:ext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C7DF282-6FD2-5B50-DEC7-835F29D807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4" name="Afbeelding 3" descr="Afbeelding met tekst, kamerplant, bloempot, plant&#10;&#10;Automatisch gegenereerde beschrijving">
            <a:extLst>
              <a:ext uri="{FF2B5EF4-FFF2-40B4-BE49-F238E27FC236}">
                <a16:creationId xmlns:a16="http://schemas.microsoft.com/office/drawing/2014/main" id="{D106361C-C426-A569-7585-DBAD478B215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25704" y="0"/>
            <a:ext cx="10289572" cy="6858000"/>
          </a:xfrm>
          <a:prstGeom prst="rect">
            <a:avLst/>
          </a:prstGeom>
        </p:spPr>
      </p:pic>
      <p:pic>
        <p:nvPicPr>
          <p:cNvPr id="6" name="Afbeelding 5" descr="Afbeelding met tekst, persoon, kamerplant, bloempot&#10;&#10;Automatisch gegenereerde beschrijving">
            <a:extLst>
              <a:ext uri="{FF2B5EF4-FFF2-40B4-BE49-F238E27FC236}">
                <a16:creationId xmlns:a16="http://schemas.microsoft.com/office/drawing/2014/main" id="{D8F4DA51-12CE-5808-9BE9-D3BBEC404E1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76" r="43640"/>
          <a:stretch/>
        </p:blipFill>
        <p:spPr>
          <a:xfrm>
            <a:off x="7933764" y="0"/>
            <a:ext cx="425823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2284842"/>
      </p:ext>
    </p:ext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Afbeelding 5">
            <a:extLst>
              <a:ext uri="{FF2B5EF4-FFF2-40B4-BE49-F238E27FC236}">
                <a16:creationId xmlns:a16="http://schemas.microsoft.com/office/drawing/2014/main" id="{61808262-4CA1-D45E-0BE2-401444DE936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71454" y="0"/>
            <a:ext cx="484909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5705609"/>
      </p:ext>
    </p:extLst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Afbeelding 5">
            <a:extLst>
              <a:ext uri="{FF2B5EF4-FFF2-40B4-BE49-F238E27FC236}">
                <a16:creationId xmlns:a16="http://schemas.microsoft.com/office/drawing/2014/main" id="{A95B8DA5-2E5E-4CDF-EBD0-DC4637DCEC7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71454" y="0"/>
            <a:ext cx="484909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2249008"/>
      </p:ext>
    </p:extLst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A8E1D01-DB21-B25F-C9D0-C367C53199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3" name="Afbeelding 2" descr="Afbeelding met tekst, Graphics, grafische vormgeving, bloem&#10;&#10;Automatisch gegenereerde beschrijving">
            <a:extLst>
              <a:ext uri="{FF2B5EF4-FFF2-40B4-BE49-F238E27FC236}">
                <a16:creationId xmlns:a16="http://schemas.microsoft.com/office/drawing/2014/main" id="{CA10BC96-A7DC-CE3B-63A7-927CEEE443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61999" y="0"/>
            <a:ext cx="1371599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3787985"/>
      </p:ext>
    </p:extLst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4275F32-1185-E93F-425D-CDDDC96F0A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b="1" dirty="0"/>
              <a:t>Presentatie</a:t>
            </a:r>
          </a:p>
        </p:txBody>
      </p:sp>
      <p:sp>
        <p:nvSpPr>
          <p:cNvPr id="4" name="Tekstvak 3">
            <a:extLst>
              <a:ext uri="{FF2B5EF4-FFF2-40B4-BE49-F238E27FC236}">
                <a16:creationId xmlns:a16="http://schemas.microsoft.com/office/drawing/2014/main" id="{9638E723-D831-A96E-AA75-1AB849F6C98D}"/>
              </a:ext>
            </a:extLst>
          </p:cNvPr>
          <p:cNvSpPr txBox="1"/>
          <p:nvPr/>
        </p:nvSpPr>
        <p:spPr>
          <a:xfrm>
            <a:off x="702644" y="1564974"/>
            <a:ext cx="8443762" cy="452431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marL="342900" lvl="0" indent="-342900">
              <a:buFont typeface="+mj-lt"/>
              <a:buAutoNum type="arabicPeriod"/>
            </a:pPr>
            <a:r>
              <a:rPr lang="nl-NL" sz="3200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Arial" panose="020B0604020202020204" pitchFamily="34" charset="0"/>
              </a:rPr>
              <a:t>Verhaal</a:t>
            </a:r>
          </a:p>
          <a:p>
            <a:pPr marL="342900" lvl="0" indent="-342900">
              <a:buFont typeface="+mj-lt"/>
              <a:buAutoNum type="arabicPeriod"/>
            </a:pPr>
            <a:endParaRPr lang="nl-NL" sz="3200" dirty="0">
              <a:solidFill>
                <a:srgbClr val="000000"/>
              </a:solidFill>
              <a:effectLst/>
              <a:uFill>
                <a:solidFill>
                  <a:srgbClr val="000000"/>
                </a:solidFill>
              </a:uFill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nl-NL" sz="3200"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Arial" panose="020B0604020202020204" pitchFamily="34" charset="0"/>
              </a:rPr>
              <a:t>Verzorgingsplan</a:t>
            </a:r>
            <a:endParaRPr lang="nl-NL" sz="3200" dirty="0">
              <a:uFill>
                <a:solidFill>
                  <a:srgbClr val="000000"/>
                </a:solidFill>
              </a:uFill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marL="342900" lvl="0" indent="-342900">
              <a:buFont typeface="+mj-lt"/>
              <a:buAutoNum type="arabicPeriod"/>
            </a:pPr>
            <a:endParaRPr lang="nl-NL" sz="3200" dirty="0">
              <a:solidFill>
                <a:srgbClr val="000000"/>
              </a:solidFill>
              <a:effectLst/>
              <a:uFill>
                <a:solidFill>
                  <a:srgbClr val="000000"/>
                </a:solidFill>
              </a:uFill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nl-NL" sz="3200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Arial" panose="020B0604020202020204" pitchFamily="34" charset="0"/>
              </a:rPr>
              <a:t>Logboek</a:t>
            </a:r>
          </a:p>
          <a:p>
            <a:pPr marL="342900" lvl="0" indent="-342900">
              <a:buFont typeface="+mj-lt"/>
              <a:buAutoNum type="arabicPeriod"/>
            </a:pPr>
            <a:endParaRPr lang="nl-NL" sz="3200" dirty="0">
              <a:solidFill>
                <a:srgbClr val="000000"/>
              </a:solidFill>
              <a:effectLst/>
              <a:uFill>
                <a:solidFill>
                  <a:srgbClr val="000000"/>
                </a:solidFill>
              </a:uFill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nl-NL" sz="3200" dirty="0"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Arial" panose="020B0604020202020204" pitchFamily="34" charset="0"/>
              </a:rPr>
              <a:t>Samenwerking</a:t>
            </a:r>
          </a:p>
          <a:p>
            <a:pPr marL="342900" lvl="0" indent="-342900">
              <a:buFont typeface="+mj-lt"/>
              <a:buAutoNum type="arabicPeriod"/>
            </a:pPr>
            <a:endParaRPr lang="nl-NL" sz="3200" dirty="0">
              <a:solidFill>
                <a:srgbClr val="000000"/>
              </a:solidFill>
              <a:effectLst/>
              <a:uFill>
                <a:solidFill>
                  <a:srgbClr val="000000"/>
                </a:solidFill>
              </a:uFill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nl-NL" sz="3200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Arial" panose="020B0604020202020204" pitchFamily="34" charset="0"/>
              </a:rPr>
              <a:t>Wat vonden jullie er van?</a:t>
            </a:r>
          </a:p>
        </p:txBody>
      </p:sp>
      <p:pic>
        <p:nvPicPr>
          <p:cNvPr id="6" name="Afbeelding 5" descr="Afbeelding met tekst, kamerplant, bloempot, gebouw&#10;&#10;Automatisch gegenereerde beschrijving">
            <a:extLst>
              <a:ext uri="{FF2B5EF4-FFF2-40B4-BE49-F238E27FC236}">
                <a16:creationId xmlns:a16="http://schemas.microsoft.com/office/drawing/2014/main" id="{39BDBB15-C2E1-467B-A963-B7B9BA07823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536"/>
          <a:stretch/>
        </p:blipFill>
        <p:spPr>
          <a:xfrm>
            <a:off x="6793750" y="0"/>
            <a:ext cx="539825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1291867"/>
      </p:ext>
    </p:extLst>
  </p:cSld>
  <p:clrMapOvr>
    <a:masterClrMapping/>
  </p:clrMapOvr>
  <p:transition spd="med"/>
</p:sld>
</file>

<file path=ppt/theme/theme1.xml><?xml version="1.0" encoding="utf-8"?>
<a:theme xmlns:a="http://schemas.openxmlformats.org/drawingml/2006/main" name="Kantoorthema">
  <a:themeElements>
    <a:clrScheme name="Kantoorthema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Kantoorthema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Kantoorthem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Kantoorthema">
  <a:themeElements>
    <a:clrScheme name="Kantoorthema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Kantoorthema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Kantoorthem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711</TotalTime>
  <Words>11</Words>
  <Application>Microsoft Office PowerPoint</Application>
  <PresentationFormat>Breedbeeld</PresentationFormat>
  <Paragraphs>10</Paragraphs>
  <Slides>8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Kantoorthema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Presentatie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cp:lastModifiedBy>Doremiek Lamain</cp:lastModifiedBy>
  <cp:revision>3</cp:revision>
  <dcterms:modified xsi:type="dcterms:W3CDTF">2023-07-24T06:53:07Z</dcterms:modified>
</cp:coreProperties>
</file>